
<file path=[Content_Types].xml><?xml version="1.0" encoding="utf-8"?>
<Types xmlns="http://schemas.openxmlformats.org/package/2006/content-types">
  <Override PartName="/_rels/.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18.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png" ContentType="image/png"/>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0.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4873963"/>
        <c:axId val="12720636"/>
      </c:barChart>
      <c:catAx>
        <c:axId val="4873963"/>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12720636"/>
        <c:crosses val="autoZero"/>
        <c:auto val="1"/>
        <c:lblAlgn val="ctr"/>
        <c:lblOffset val="100"/>
      </c:catAx>
      <c:valAx>
        <c:axId val="12720636"/>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4873963"/>
        <c:crosses val="autoZero"/>
        <c:crossBetween val="midCat"/>
      </c:valAx>
      <c:spPr>
        <a:noFill/>
        <a:ln>
          <a:solidFill>
            <a:srgbClr val="b3b3b3"/>
          </a:solidFill>
        </a:ln>
      </c:spPr>
    </c:plotArea>
    <c:plotVisOnly val="1"/>
    <c:dispBlanksAs val="gap"/>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Rectangle 1"/>
          <p:cNvSpPr/>
          <p:nvPr/>
        </p:nvSpPr>
        <p:spPr>
          <a:xfrm>
            <a:off x="0" y="0"/>
            <a:ext cx="7560000" cy="10692000"/>
          </a:xfrm>
          <a:prstGeom prst="rect">
            <a:avLst/>
          </a:prstGeom>
          <a:solidFill>
            <a:srgbClr val="ffffff"/>
          </a:solidFill>
          <a:ln w="9360">
            <a:noFill/>
          </a:ln>
        </p:spPr>
      </p:sp>
      <p:sp>
        <p:nvSpPr>
          <p:cNvPr id="82" name="PlaceHolder 2"/>
          <p:cNvSpPr>
            <a:spLocks noGrp="1"/>
          </p:cNvSpPr>
          <p:nvPr>
            <p:ph type="body"/>
          </p:nvPr>
        </p:nvSpPr>
        <p:spPr>
          <a:xfrm>
            <a:off x="755280" y="5078160"/>
            <a:ext cx="6046920" cy="4809960"/>
          </a:xfrm>
          <a:prstGeom prst="rect">
            <a:avLst/>
          </a:prstGeom>
        </p:spPr>
        <p:txBody>
          <a:bodyPr lIns="0" rIns="0" tIns="0" bIns="0"/>
          <a:p>
            <a:r>
              <a:rPr b="0" lang="fr-FR" sz="1200" spc="-1" strike="noStrike">
                <a:solidFill>
                  <a:srgbClr val="000000"/>
                </a:solidFill>
                <a:uFill>
                  <a:solidFill>
                    <a:srgbClr val="ffffff"/>
                  </a:solidFill>
                </a:uFill>
                <a:latin typeface="Times New Roman"/>
              </a:rPr>
              <a:t>Cliquez pour modifier le format des notes</a:t>
            </a:r>
            <a:endParaRPr b="0" lang="fr-FR" sz="1200" spc="-1" strike="noStrike">
              <a:solidFill>
                <a:srgbClr val="000000"/>
              </a:solidFill>
              <a:uFill>
                <a:solidFill>
                  <a:srgbClr val="ffffff"/>
                </a:solidFill>
              </a:uFill>
              <a:latin typeface="Times New Roman"/>
            </a:endParaRPr>
          </a:p>
        </p:txBody>
      </p:sp>
      <p:sp>
        <p:nvSpPr>
          <p:cNvPr id="83" name="PlaceHolder 3"/>
          <p:cNvSpPr>
            <a:spLocks noGrp="1"/>
          </p:cNvSpPr>
          <p:nvPr>
            <p:ph type="hdr"/>
          </p:nvPr>
        </p:nvSpPr>
        <p:spPr>
          <a:xfrm>
            <a:off x="0" y="0"/>
            <a:ext cx="3279600" cy="533520"/>
          </a:xfrm>
          <a:prstGeom prst="rect">
            <a:avLst/>
          </a:prstGeom>
        </p:spPr>
        <p:txBody>
          <a:bodyPr lIns="0" rIns="0" tIns="0" bIns="0"/>
          <a:p>
            <a:pPr>
              <a:lnSpc>
                <a:spcPct val="98000"/>
              </a:lnSpc>
            </a:pPr>
            <a:r>
              <a:rPr b="1" lang="fr-FR" sz="1400" spc="-1" strike="noStrike">
                <a:solidFill>
                  <a:srgbClr val="ffffff"/>
                </a:solidFill>
                <a:uFill>
                  <a:solidFill>
                    <a:srgbClr val="ffffff"/>
                  </a:solidFill>
                </a:uFill>
                <a:latin typeface="Source Sans Pro Black"/>
                <a:ea typeface="源ノ角ゴシック Heavy"/>
              </a:rPr>
              <a:t>&lt;en-tête&gt;</a:t>
            </a:r>
            <a:endParaRPr b="0" lang="fr-FR" sz="2400" spc="-1" strike="noStrike">
              <a:solidFill>
                <a:srgbClr val="000000"/>
              </a:solidFill>
              <a:uFill>
                <a:solidFill>
                  <a:srgbClr val="ffffff"/>
                </a:solidFill>
              </a:uFill>
              <a:latin typeface="Times New Roman"/>
            </a:endParaRPr>
          </a:p>
        </p:txBody>
      </p:sp>
      <p:sp>
        <p:nvSpPr>
          <p:cNvPr id="84" name="PlaceHolder 4"/>
          <p:cNvSpPr>
            <a:spLocks noGrp="1"/>
          </p:cNvSpPr>
          <p:nvPr>
            <p:ph type="dt"/>
          </p:nvPr>
        </p:nvSpPr>
        <p:spPr>
          <a:xfrm>
            <a:off x="4277880" y="0"/>
            <a:ext cx="3279960" cy="533520"/>
          </a:xfrm>
          <a:prstGeom prst="rect">
            <a:avLst/>
          </a:prstGeom>
        </p:spPr>
        <p:txBody>
          <a:bodyPr lIns="0" rIns="0" tIns="0" bIns="0"/>
          <a:p>
            <a:pPr algn="r">
              <a:lnSpc>
                <a:spcPct val="98000"/>
              </a:lnSpc>
            </a:pPr>
            <a:r>
              <a:rPr b="1" lang="fr-FR" sz="1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85" name="PlaceHolder 5"/>
          <p:cNvSpPr>
            <a:spLocks noGrp="1"/>
          </p:cNvSpPr>
          <p:nvPr>
            <p:ph type="ftr"/>
          </p:nvPr>
        </p:nvSpPr>
        <p:spPr>
          <a:xfrm>
            <a:off x="0" y="10156680"/>
            <a:ext cx="3279600" cy="533520"/>
          </a:xfrm>
          <a:prstGeom prst="rect">
            <a:avLst/>
          </a:prstGeom>
        </p:spPr>
        <p:txBody>
          <a:bodyPr lIns="0" rIns="0" tIns="0" bIns="0" anchor="b"/>
          <a:p>
            <a:pPr>
              <a:lnSpc>
                <a:spcPct val="98000"/>
              </a:lnSpc>
            </a:pPr>
            <a:r>
              <a:rPr b="1" lang="fr-FR" sz="1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86" name="PlaceHolder 6"/>
          <p:cNvSpPr>
            <a:spLocks noGrp="1"/>
          </p:cNvSpPr>
          <p:nvPr>
            <p:ph type="sldNum"/>
          </p:nvPr>
        </p:nvSpPr>
        <p:spPr>
          <a:xfrm>
            <a:off x="4277880" y="10156680"/>
            <a:ext cx="3279960" cy="533520"/>
          </a:xfrm>
          <a:prstGeom prst="rect">
            <a:avLst/>
          </a:prstGeom>
        </p:spPr>
        <p:txBody>
          <a:bodyPr lIns="0" rIns="0" tIns="0" bIns="0" anchor="b"/>
          <a:p>
            <a:pPr algn="r">
              <a:lnSpc>
                <a:spcPct val="98000"/>
              </a:lnSpc>
            </a:pPr>
            <a:fld id="{5049BAD3-57C9-4200-BEDD-040788134521}" type="slidenum">
              <a:rPr b="1" lang="fr-FR" sz="1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755280" y="5078520"/>
            <a:ext cx="6048360" cy="481176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755280" y="5078520"/>
            <a:ext cx="6048360" cy="481176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755280" y="5078520"/>
            <a:ext cx="6048360" cy="481176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755280" y="5078520"/>
            <a:ext cx="6048360" cy="4811760"/>
          </a:xfrm>
          <a:prstGeom prst="rect">
            <a:avLst/>
          </a:prstGeom>
          <a:noFill/>
          <a:ln>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755280" y="5078520"/>
            <a:ext cx="6048360" cy="481176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755280" y="5078520"/>
            <a:ext cx="6048360" cy="4811760"/>
          </a:xfrm>
          <a:prstGeom prst="rect">
            <a:avLst/>
          </a:prstGeom>
          <a:noFill/>
          <a:ln>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755280" y="5078520"/>
            <a:ext cx="6048360" cy="481176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755280" y="5078520"/>
            <a:ext cx="6048360" cy="481176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755280" y="5078520"/>
            <a:ext cx="6048360" cy="4811760"/>
          </a:xfrm>
          <a:prstGeom prst="rect">
            <a:avLst/>
          </a:prstGeom>
          <a:noFill/>
          <a:ln>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755280" y="5078520"/>
            <a:ext cx="6048360" cy="481176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755280" y="5078520"/>
            <a:ext cx="6048360" cy="4811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79640"/>
            <a:ext cx="6315840" cy="5038560"/>
          </a:xfrm>
          <a:prstGeom prst="rect">
            <a:avLst/>
          </a:prstGeom>
          <a:ln>
            <a:noFill/>
          </a:ln>
        </p:spPr>
      </p:pic>
      <p:pic>
        <p:nvPicPr>
          <p:cNvPr id="38" name="" descr=""/>
          <p:cNvPicPr/>
          <p:nvPr/>
        </p:nvPicPr>
        <p:blipFill>
          <a:blip r:embed="rId3"/>
          <a:stretch/>
        </p:blipFill>
        <p:spPr>
          <a:xfrm>
            <a:off x="1881000" y="1979640"/>
            <a:ext cx="6315840" cy="5038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79640"/>
            <a:ext cx="6315840" cy="5038560"/>
          </a:xfrm>
          <a:prstGeom prst="rect">
            <a:avLst/>
          </a:prstGeom>
          <a:ln>
            <a:noFill/>
          </a:ln>
        </p:spPr>
      </p:pic>
      <p:pic>
        <p:nvPicPr>
          <p:cNvPr id="80" name="" descr=""/>
          <p:cNvPicPr/>
          <p:nvPr/>
        </p:nvPicPr>
        <p:blipFill>
          <a:blip r:embed="rId3"/>
          <a:stretch/>
        </p:blipFill>
        <p:spPr>
          <a:xfrm>
            <a:off x="1881000" y="1979640"/>
            <a:ext cx="6315840" cy="50385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1320"/>
            <a:ext cx="9069480" cy="12603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2920" y="1768320"/>
            <a:ext cx="9069480" cy="4383360"/>
          </a:xfrm>
          <a:prstGeom prst="rect">
            <a:avLst/>
          </a:prstGeom>
        </p:spPr>
        <p:txBody>
          <a:bodyPr lIns="0" rIns="0" tIns="28440" bIns="0"/>
          <a:p>
            <a:pPr marL="342720" indent="-342720"/>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742680" indent="-285480"/>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2920" y="6886440"/>
            <a:ext cx="23461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&lt;date/heure&gt;</a:t>
            </a:r>
            <a:endParaRPr b="0" lang="fr-FR" sz="1800" spc="-1" strike="noStrike">
              <a:solidFill>
                <a:srgbClr val="000000"/>
              </a:solidFill>
              <a:uFill>
                <a:solidFill>
                  <a:srgbClr val="ffffff"/>
                </a:solidFill>
              </a:uFill>
              <a:latin typeface="Arial"/>
            </a:endParaRPr>
          </a:p>
        </p:txBody>
      </p:sp>
      <p:sp>
        <p:nvSpPr>
          <p:cNvPr id="3" name="PlaceHolder 4"/>
          <p:cNvSpPr>
            <a:spLocks noGrp="1"/>
          </p:cNvSpPr>
          <p:nvPr>
            <p:ph type="ftr"/>
          </p:nvPr>
        </p:nvSpPr>
        <p:spPr>
          <a:xfrm>
            <a:off x="3448080" y="6886440"/>
            <a:ext cx="31939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&lt;pied de page&gt;</a:t>
            </a:r>
            <a:endParaRPr b="0" lang="fr-FR" sz="1800" spc="-1" strike="noStrike">
              <a:solidFill>
                <a:srgbClr val="000000"/>
              </a:solidFill>
              <a:uFill>
                <a:solidFill>
                  <a:srgbClr val="ffffff"/>
                </a:solidFill>
              </a:uFill>
              <a:latin typeface="Arial"/>
            </a:endParaRPr>
          </a:p>
        </p:txBody>
      </p:sp>
      <p:sp>
        <p:nvSpPr>
          <p:cNvPr id="4" name="PlaceHolder 5"/>
          <p:cNvSpPr>
            <a:spLocks noGrp="1"/>
          </p:cNvSpPr>
          <p:nvPr>
            <p:ph type="sldNum"/>
          </p:nvPr>
        </p:nvSpPr>
        <p:spPr>
          <a:xfrm>
            <a:off x="7227720" y="6886440"/>
            <a:ext cx="2346480" cy="519120"/>
          </a:xfrm>
          <a:prstGeom prst="rect">
            <a:avLst/>
          </a:prstGeom>
        </p:spPr>
        <p:txBody>
          <a:bodyPr lIns="0" rIns="0" tIns="0" bIns="0"/>
          <a:p>
            <a:pPr/>
            <a:fld id="{B280E0A4-A57F-4201-9B90-1BE014EB5FDC}" type="slidenum">
              <a:rPr b="0" lang="fr-FR" sz="1800" spc="-1" strike="noStrike">
                <a:solidFill>
                  <a:srgbClr val="000000"/>
                </a:solidFill>
                <a:uFill>
                  <a:solidFill>
                    <a:srgbClr val="ffffff"/>
                  </a:solidFill>
                </a:uFill>
                <a:latin typeface="Arial"/>
              </a:rPr>
              <a:t>&lt;numéro&gt;</a:t>
            </a:fld>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7199280"/>
            <a:ext cx="10080720" cy="360360"/>
          </a:xfrm>
          <a:prstGeom prst="rect">
            <a:avLst/>
          </a:prstGeom>
          <a:solidFill>
            <a:srgbClr val="2c3e50"/>
          </a:solidFill>
          <a:ln>
            <a:noFill/>
          </a:ln>
        </p:spPr>
        <p:style>
          <a:lnRef idx="0"/>
          <a:fillRef idx="0"/>
          <a:effectRef idx="0"/>
          <a:fontRef idx="minor"/>
        </p:style>
      </p:sp>
      <p:sp>
        <p:nvSpPr>
          <p:cNvPr id="40" name="CustomShape 2"/>
          <p:cNvSpPr/>
          <p:nvPr/>
        </p:nvSpPr>
        <p:spPr>
          <a:xfrm>
            <a:off x="0" y="0"/>
            <a:ext cx="10080720" cy="1619280"/>
          </a:xfrm>
          <a:prstGeom prst="rect">
            <a:avLst/>
          </a:prstGeom>
          <a:solidFill>
            <a:srgbClr val="2c3e50"/>
          </a:solidFill>
          <a:ln>
            <a:noFill/>
          </a:ln>
        </p:spPr>
        <p:style>
          <a:lnRef idx="0"/>
          <a:fillRef idx="0"/>
          <a:effectRef idx="0"/>
          <a:fontRef idx="minor"/>
        </p:style>
      </p:sp>
      <p:sp>
        <p:nvSpPr>
          <p:cNvPr id="41" name="PlaceHolder 3"/>
          <p:cNvSpPr>
            <a:spLocks noGrp="1"/>
          </p:cNvSpPr>
          <p:nvPr>
            <p:ph type="title"/>
          </p:nvPr>
        </p:nvSpPr>
        <p:spPr>
          <a:xfrm>
            <a:off x="360000" y="301320"/>
            <a:ext cx="9358200" cy="95724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79640"/>
            <a:ext cx="9358200" cy="5038560"/>
          </a:xfrm>
          <a:prstGeom prst="rect">
            <a:avLst/>
          </a:prstGeom>
        </p:spPr>
        <p:txBody>
          <a:bodyPr lIns="0" rIns="0" tIns="8280" bIns="0"/>
          <a:p>
            <a:pPr marL="342720" indent="-342720"/>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742680" indent="-285480"/>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143000" indent="-228600">
              <a:buClr>
                <a:srgbClr val="000000"/>
              </a:buClr>
              <a:buFont typeface="Times New Roman"/>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6002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198920"/>
            <a:ext cx="2878200" cy="358920"/>
          </a:xfrm>
          <a:prstGeom prst="rect">
            <a:avLst/>
          </a:prstGeom>
        </p:spPr>
        <p:txBody>
          <a:bodyPr lIns="0" rIns="0" tIns="0" bIns="0" anchor="ctr"/>
          <a:p>
            <a:pPr>
              <a:lnSpc>
                <a:spcPct val="98000"/>
              </a:lnSpc>
            </a:pPr>
            <a:r>
              <a:rPr b="1" lang="en-US" sz="2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44" name="PlaceHolder 6"/>
          <p:cNvSpPr>
            <a:spLocks noGrp="1"/>
          </p:cNvSpPr>
          <p:nvPr>
            <p:ph type="ftr"/>
          </p:nvPr>
        </p:nvSpPr>
        <p:spPr>
          <a:xfrm>
            <a:off x="3419280" y="7198920"/>
            <a:ext cx="3238200" cy="358920"/>
          </a:xfrm>
          <a:prstGeom prst="rect">
            <a:avLst/>
          </a:prstGeom>
        </p:spPr>
        <p:txBody>
          <a:bodyPr lIns="0" rIns="0" tIns="0" bIns="0" anchor="ctr"/>
          <a:p>
            <a:pPr algn="ctr">
              <a:lnSpc>
                <a:spcPct val="98000"/>
              </a:lnSpc>
            </a:pPr>
            <a:r>
              <a:rPr b="1" lang="fr-FR" sz="2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45" name="CustomShape 7"/>
          <p:cNvSpPr/>
          <p:nvPr/>
        </p:nvSpPr>
        <p:spPr>
          <a:xfrm>
            <a:off x="9269280" y="6894360"/>
            <a:ext cx="540000" cy="540000"/>
          </a:xfrm>
          <a:prstGeom prst="ellipse">
            <a:avLst/>
          </a:prstGeom>
          <a:solidFill>
            <a:srgbClr val="1abc9c"/>
          </a:solidFill>
          <a:ln>
            <a:noFill/>
          </a:ln>
        </p:spPr>
        <p:style>
          <a:lnRef idx="0"/>
          <a:fillRef idx="0"/>
          <a:effectRef idx="0"/>
          <a:fontRef idx="minor"/>
        </p:style>
      </p:sp>
      <p:sp>
        <p:nvSpPr>
          <p:cNvPr id="46" name="PlaceHolder 8"/>
          <p:cNvSpPr>
            <a:spLocks noGrp="1"/>
          </p:cNvSpPr>
          <p:nvPr>
            <p:ph type="sldNum"/>
          </p:nvPr>
        </p:nvSpPr>
        <p:spPr>
          <a:xfrm>
            <a:off x="9180360" y="6804000"/>
            <a:ext cx="719280" cy="719280"/>
          </a:xfrm>
          <a:prstGeom prst="rect">
            <a:avLst/>
          </a:prstGeom>
        </p:spPr>
        <p:txBody>
          <a:bodyPr lIns="0" rIns="0" tIns="0" bIns="0" anchor="ctr"/>
          <a:p>
            <a:pPr algn="ctr">
              <a:lnSpc>
                <a:spcPct val="98000"/>
              </a:lnSpc>
            </a:pPr>
            <a:fld id="{FFD9F2E6-46D2-4F47-91F0-A4BA6E452B9C}" type="slidenum">
              <a:rPr b="1" lang="fr-FR" sz="2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cartong.org/news/mapping-bidibidi-camp-uganda-msf" TargetMode="Externa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slideLayout" Target="../slideLayouts/slideLayout15.xml"/><Relationship Id="rId1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gallaxie.wordpress.com/2013/10/20/openstreetmap-vs-wikipedia-convergences/" TargetMode="External"/><Relationship Id="rId3" Type="http://schemas.openxmlformats.org/officeDocument/2006/relationships/hyperlink" Target="https://junglebus.io/" TargetMode="External"/><Relationship Id="rId4" Type="http://schemas.openxmlformats.org/officeDocument/2006/relationships/hyperlink" Target="http://www.cartong.org/fr" TargetMode="External"/><Relationship Id="rId5" Type="http://schemas.openxmlformats.org/officeDocument/2006/relationships/slideLayout" Target="../slideLayouts/slideLayout15.xml"/><Relationship Id="rId6"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pn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slideLayout" Target="../slideLayouts/slideLayout15.xml"/><Relationship Id="rId17"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Relationship Id="rId2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s://osmstats.neis-one.org/" TargetMode="External"/><Relationship Id="rId3" Type="http://schemas.openxmlformats.org/officeDocument/2006/relationships/hyperlink" Target="https://osmstats.neis-one.or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5.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8" name="TextShape 2"/>
          <p:cNvSpPr txBox="1"/>
          <p:nvPr/>
        </p:nvSpPr>
        <p:spPr>
          <a:xfrm>
            <a:off x="1800360" y="1871280"/>
            <a:ext cx="6767280" cy="5040360"/>
          </a:xfrm>
          <a:prstGeom prst="rect">
            <a:avLst/>
          </a:prstGeom>
          <a:noFill/>
          <a:ln>
            <a:noFill/>
          </a:ln>
        </p:spPr>
        <p:txBody>
          <a:bodyPr lIns="0" rIns="0" tIns="8280" bIns="0"/>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Présentation devant le Centre Français des Fondations</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À la CoopInfo Lab de Grenoble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Paul Desgranges</a:t>
            </a:r>
            <a:endParaRPr b="1" lang="fr-FR" sz="3200" spc="-1" strike="noStrike">
              <a:solidFill>
                <a:srgbClr val="2c3e50"/>
              </a:solidFill>
              <a:uFill>
                <a:solidFill>
                  <a:srgbClr val="ffffff"/>
                </a:solidFill>
              </a:uFill>
              <a:latin typeface="Source Sans Pro Semibold"/>
            </a:endParaRPr>
          </a:p>
        </p:txBody>
      </p:sp>
      <p:pic>
        <p:nvPicPr>
          <p:cNvPr id="89" name="" descr=""/>
          <p:cNvPicPr/>
          <p:nvPr/>
        </p:nvPicPr>
        <p:blipFill>
          <a:blip r:embed="rId1"/>
          <a:stretch/>
        </p:blipFill>
        <p:spPr>
          <a:xfrm>
            <a:off x="3924360" y="1692360"/>
            <a:ext cx="2052720" cy="20527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TextShape 1"/>
          <p:cNvSpPr txBox="1"/>
          <p:nvPr/>
        </p:nvSpPr>
        <p:spPr>
          <a:xfrm>
            <a:off x="144360" y="215640"/>
            <a:ext cx="590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 </a:t>
            </a:r>
            <a:r>
              <a:rPr b="1" lang="fr-FR" sz="1200" spc="-1" strike="noStrike">
                <a:solidFill>
                  <a:srgbClr val="ffffff"/>
                </a:solidFill>
                <a:uFill>
                  <a:solidFill>
                    <a:srgbClr val="ffffff"/>
                  </a:solidFill>
                </a:uFill>
                <a:latin typeface="Source Sans Pro Black"/>
                <a:hlinkClick r:id="rId1"/>
              </a:rPr>
              <a:t>http://www.cartong.org/fr</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5640"/>
            <a:ext cx="9720000" cy="540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6920" y="144360"/>
            <a:ext cx="2989080" cy="1368360"/>
          </a:xfrm>
          <a:prstGeom prst="rect">
            <a:avLst/>
          </a:prstGeom>
          <a:ln>
            <a:noFill/>
          </a:ln>
        </p:spPr>
      </p:pic>
      <p:pic>
        <p:nvPicPr>
          <p:cNvPr id="216" name="" descr=""/>
          <p:cNvPicPr/>
          <p:nvPr/>
        </p:nvPicPr>
        <p:blipFill>
          <a:blip r:embed="rId3"/>
          <a:stretch/>
        </p:blipFill>
        <p:spPr>
          <a:xfrm>
            <a:off x="4967280" y="5616720"/>
            <a:ext cx="2230560" cy="1326960"/>
          </a:xfrm>
          <a:prstGeom prst="rect">
            <a:avLst/>
          </a:prstGeom>
          <a:ln>
            <a:noFill/>
          </a:ln>
        </p:spPr>
      </p:pic>
      <p:pic>
        <p:nvPicPr>
          <p:cNvPr id="217" name="" descr=""/>
          <p:cNvPicPr/>
          <p:nvPr/>
        </p:nvPicPr>
        <p:blipFill>
          <a:blip r:embed="rId4"/>
          <a:stretch/>
        </p:blipFill>
        <p:spPr>
          <a:xfrm>
            <a:off x="2562120" y="5616720"/>
            <a:ext cx="2189160" cy="1295280"/>
          </a:xfrm>
          <a:prstGeom prst="rect">
            <a:avLst/>
          </a:prstGeom>
          <a:ln>
            <a:noFill/>
          </a:ln>
        </p:spPr>
      </p:pic>
      <p:pic>
        <p:nvPicPr>
          <p:cNvPr id="218" name="" descr=""/>
          <p:cNvPicPr/>
          <p:nvPr/>
        </p:nvPicPr>
        <p:blipFill>
          <a:blip r:embed="rId5"/>
          <a:stretch/>
        </p:blipFill>
        <p:spPr>
          <a:xfrm>
            <a:off x="7477200" y="5543640"/>
            <a:ext cx="2314440" cy="1431720"/>
          </a:xfrm>
          <a:prstGeom prst="rect">
            <a:avLst/>
          </a:prstGeom>
          <a:ln>
            <a:noFill/>
          </a:ln>
        </p:spPr>
      </p:pic>
      <p:sp>
        <p:nvSpPr>
          <p:cNvPr id="219" name="CustomShape 3"/>
          <p:cNvSpPr/>
          <p:nvPr/>
        </p:nvSpPr>
        <p:spPr>
          <a:xfrm>
            <a:off x="-144360" y="5759280"/>
            <a:ext cx="3095640" cy="107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4680" bIns="0"/>
          <a:p>
            <a:pPr marL="431640" indent="-324000">
              <a:lnSpc>
                <a:spcPct val="98000"/>
              </a:lnSpc>
            </a:pPr>
            <a:r>
              <a:rPr b="1" lang="fr-FR" sz="1800" spc="-1" strike="noStrike">
                <a:solidFill>
                  <a:srgbClr val="2c3e50"/>
                </a:solidFill>
                <a:uFill>
                  <a:solidFill>
                    <a:srgbClr val="ffffff"/>
                  </a:solidFill>
                </a:uFill>
                <a:latin typeface="Source Sans Pro Semibold"/>
                <a:ea typeface="源ノ角ゴシック Bold"/>
              </a:rPr>
              <a:t>Soudan/Ouganda</a:t>
            </a:r>
            <a:r>
              <a:rPr b="1" lang="fr-FR" sz="1800" spc="-1" strike="noStrike">
                <a:solidFill>
                  <a:srgbClr val="ccccff"/>
                </a:solidFill>
                <a:uFill>
                  <a:solidFill>
                    <a:srgbClr val="ffffff"/>
                  </a:solidFill>
                </a:uFill>
                <a:latin typeface="Source Sans Pro Semibold"/>
                <a:ea typeface="源ノ角ゴシック Bold"/>
                <a:hlinkClick r:id="rId6"/>
              </a:rPr>
              <a:t>Bidibidi</a:t>
            </a:r>
            <a:r>
              <a:rPr b="1" lang="fr-FR" sz="1800" spc="-1" strike="noStrike">
                <a:solidFill>
                  <a:srgbClr val="2c3e50"/>
                </a:solidFill>
                <a:uFill>
                  <a:solidFill>
                    <a:srgbClr val="ffffff"/>
                  </a:solidFill>
                </a:uFill>
                <a:latin typeface="Source Sans Pro Semibold"/>
                <a:ea typeface="源ノ角ゴシック Bold"/>
              </a:rPr>
              <a:t> Yumbe</a:t>
            </a:r>
            <a:r>
              <a:rPr b="1" lang="fr-FR" sz="3200" spc="-1" strike="noStrike">
                <a:solidFill>
                  <a:srgbClr val="2c3e50"/>
                </a:solidFill>
                <a:uFill>
                  <a:solidFill>
                    <a:srgbClr val="ffffff"/>
                  </a:solidFill>
                </a:uFill>
                <a:latin typeface="Source Sans Pro Semibold"/>
                <a:ea typeface="源ノ角ゴシック Bold"/>
              </a:rPr>
              <a:t>   </a:t>
            </a:r>
            <a:endParaRPr b="0" lang="fr-FR" sz="1800" spc="-1" strike="noStrike">
              <a:solidFill>
                <a:srgbClr val="000000"/>
              </a:solidFill>
              <a:uFill>
                <a:solidFill>
                  <a:srgbClr val="ffffff"/>
                </a:solidFill>
              </a:uFill>
              <a:latin typeface="Arial"/>
            </a:endParaRPr>
          </a:p>
        </p:txBody>
      </p:sp>
      <p:pic>
        <p:nvPicPr>
          <p:cNvPr id="220" name="" descr=""/>
          <p:cNvPicPr/>
          <p:nvPr/>
        </p:nvPicPr>
        <p:blipFill>
          <a:blip r:embed="rId7"/>
          <a:stretch/>
        </p:blipFill>
        <p:spPr>
          <a:xfrm>
            <a:off x="360360" y="2235240"/>
            <a:ext cx="2995560" cy="1725480"/>
          </a:xfrm>
          <a:prstGeom prst="rect">
            <a:avLst/>
          </a:prstGeom>
          <a:ln>
            <a:noFill/>
          </a:ln>
        </p:spPr>
      </p:pic>
      <p:pic>
        <p:nvPicPr>
          <p:cNvPr id="221" name="" descr=""/>
          <p:cNvPicPr/>
          <p:nvPr/>
        </p:nvPicPr>
        <p:blipFill>
          <a:blip r:embed="rId8"/>
          <a:stretch/>
        </p:blipFill>
        <p:spPr>
          <a:xfrm>
            <a:off x="3425760" y="2160720"/>
            <a:ext cx="3054240" cy="1728720"/>
          </a:xfrm>
          <a:prstGeom prst="rect">
            <a:avLst/>
          </a:prstGeom>
          <a:ln>
            <a:noFill/>
          </a:ln>
        </p:spPr>
      </p:pic>
      <p:pic>
        <p:nvPicPr>
          <p:cNvPr id="222" name="" descr=""/>
          <p:cNvPicPr/>
          <p:nvPr/>
        </p:nvPicPr>
        <p:blipFill>
          <a:blip r:embed="rId9"/>
          <a:stretch/>
        </p:blipFill>
        <p:spPr>
          <a:xfrm>
            <a:off x="6624720" y="2187720"/>
            <a:ext cx="3095640" cy="1773000"/>
          </a:xfrm>
          <a:prstGeom prst="rect">
            <a:avLst/>
          </a:prstGeom>
          <a:ln>
            <a:noFill/>
          </a:ln>
        </p:spPr>
      </p:pic>
      <p:pic>
        <p:nvPicPr>
          <p:cNvPr id="223" name="" descr=""/>
          <p:cNvPicPr/>
          <p:nvPr/>
        </p:nvPicPr>
        <p:blipFill>
          <a:blip r:embed="rId10"/>
          <a:stretch/>
        </p:blipFill>
        <p:spPr>
          <a:xfrm>
            <a:off x="1935000" y="4087800"/>
            <a:ext cx="6127920" cy="13842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TextShape 1"/>
          <p:cNvSpPr txBox="1"/>
          <p:nvPr/>
        </p:nvSpPr>
        <p:spPr>
          <a:xfrm>
            <a:off x="360360" y="301320"/>
            <a:ext cx="9360000" cy="958680"/>
          </a:xfrm>
          <a:prstGeom prst="rect">
            <a:avLst/>
          </a:prstGeom>
          <a:noFill/>
          <a:ln>
            <a:noFill/>
          </a:ln>
        </p:spPr>
        <p:txBody>
          <a:bodyPr lIns="0" rIns="0" tIns="9000" bIns="0" anchor="ctr"/>
          <a:p>
            <a:pPr algn="ct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360" y="1979280"/>
            <a:ext cx="9360000" cy="5040360"/>
          </a:xfrm>
          <a:prstGeom prst="rect">
            <a:avLst/>
          </a:prstGeom>
          <a:noFill/>
          <a:ln>
            <a:noFill/>
          </a:ln>
        </p:spPr>
        <p:txBody>
          <a:bodyPr lIns="0" rIns="0" tIns="14400" bIns="0"/>
          <a:p>
            <a:pPr algn="ctr">
              <a:lnSpc>
                <a:spcPct val="93000"/>
              </a:lnSpc>
            </a:pP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ccccff"/>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«La donnée participative et ouverte en géographie»</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a:t>
            </a:r>
            <a:r>
              <a:rPr b="1" lang="fr-FR" sz="1000" spc="-1" strike="noStrike">
                <a:solidFill>
                  <a:srgbClr val="2c3e50"/>
                </a:solidFill>
                <a:uFill>
                  <a:solidFill>
                    <a:srgbClr val="ffffff"/>
                  </a:solidFill>
                </a:uFill>
                <a:latin typeface="Source Sans Pro Semibold"/>
                <a:hlinkClick r:id="rId2"/>
              </a:rPr>
              <a:t>OpenStreetMap et Wikimedia, Similitudes et différences</a:t>
            </a:r>
            <a:r>
              <a:rPr b="1" lang="fr-FR" sz="1000" spc="-1" strike="noStrike">
                <a:solidFill>
                  <a:srgbClr val="2c3e50"/>
                </a:solidFill>
                <a:uFill>
                  <a:solidFill>
                    <a:srgbClr val="ffffff"/>
                  </a:solidFill>
                </a:uFill>
                <a:latin typeface="Source Sans Pro Semibold"/>
              </a:rPr>
              <a:t> »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a:t>
            </a:r>
            <a:r>
              <a:rPr b="1" lang="fr-FR" sz="1000" spc="-1" strike="noStrike">
                <a:solidFill>
                  <a:srgbClr val="2c3e50"/>
                </a:solidFill>
                <a:uFill>
                  <a:solidFill>
                    <a:srgbClr val="ffffff"/>
                  </a:solidFill>
                </a:uFill>
                <a:latin typeface="Source Sans Pro Semibold"/>
                <a:hlinkClick r:id="rId3"/>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t>
            </a:r>
            <a:r>
              <a:rPr b="1" lang="fr-FR" sz="1000" spc="-1" strike="noStrike">
                <a:solidFill>
                  <a:srgbClr val="2c3e50"/>
                </a:solidFill>
                <a:uFill>
                  <a:solidFill>
                    <a:srgbClr val="ffffff"/>
                  </a:solidFill>
                </a:uFill>
                <a:latin typeface="Source Sans Pro Semibold"/>
                <a:hlinkClick r:id="rId4"/>
              </a:rPr>
              <a:t>association CartoNG</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endParaRPr b="1" lang="fr-FR" sz="3600" spc="-1" strike="noStrike">
              <a:solidFill>
                <a:srgbClr val="ffffff"/>
              </a:solidFill>
              <a:uFill>
                <a:solidFill>
                  <a:srgbClr val="ffffff"/>
                </a:solidFill>
              </a:uFill>
              <a:latin typeface="Source Sans Pro Black"/>
            </a:endParaRPr>
          </a:p>
        </p:txBody>
      </p:sp>
      <p:sp>
        <p:nvSpPr>
          <p:cNvPr id="91" name="CustomShape 2"/>
          <p:cNvSpPr/>
          <p:nvPr/>
        </p:nvSpPr>
        <p:spPr>
          <a:xfrm>
            <a:off x="936720" y="1728720"/>
            <a:ext cx="180000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92" name="CustomShape 3"/>
          <p:cNvSpPr/>
          <p:nvPr/>
        </p:nvSpPr>
        <p:spPr>
          <a:xfrm>
            <a:off x="180036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3" name="CustomShape 4"/>
          <p:cNvSpPr/>
          <p:nvPr/>
        </p:nvSpPr>
        <p:spPr>
          <a:xfrm>
            <a:off x="122400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4" name="CustomShape 5"/>
          <p:cNvSpPr/>
          <p:nvPr/>
        </p:nvSpPr>
        <p:spPr>
          <a:xfrm>
            <a:off x="237636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5" name="CustomShape 6"/>
          <p:cNvSpPr/>
          <p:nvPr/>
        </p:nvSpPr>
        <p:spPr>
          <a:xfrm rot="4440000">
            <a:off x="1562400" y="2750040"/>
            <a:ext cx="347760" cy="219240"/>
          </a:xfrm>
          <a:custGeom>
            <a:avLst/>
            <a:gdLst/>
            <a:ahLst/>
            <a:rect l="0" t="0" r="r" b="b"/>
            <a:pathLst>
              <a:path w="967" h="610">
                <a:moveTo>
                  <a:pt x="0" y="152"/>
                </a:moveTo>
                <a:lnTo>
                  <a:pt x="724" y="151"/>
                </a:lnTo>
                <a:lnTo>
                  <a:pt x="725" y="0"/>
                </a:lnTo>
                <a:lnTo>
                  <a:pt x="966" y="305"/>
                </a:lnTo>
                <a:lnTo>
                  <a:pt x="725" y="609"/>
                </a:lnTo>
                <a:lnTo>
                  <a:pt x="725" y="456"/>
                </a:lnTo>
                <a:lnTo>
                  <a:pt x="0" y="456"/>
                </a:lnTo>
                <a:lnTo>
                  <a:pt x="0" y="152"/>
                </a:lnTo>
              </a:path>
            </a:pathLst>
          </a:custGeom>
          <a:solidFill>
            <a:srgbClr val="729fcf"/>
          </a:solidFill>
          <a:ln w="9360">
            <a:solidFill>
              <a:srgbClr val="3465a4"/>
            </a:solidFill>
            <a:round/>
          </a:ln>
        </p:spPr>
        <p:style>
          <a:lnRef idx="0"/>
          <a:fillRef idx="0"/>
          <a:effectRef idx="0"/>
          <a:fontRef idx="minor"/>
        </p:style>
      </p:sp>
      <p:sp>
        <p:nvSpPr>
          <p:cNvPr id="96" name="CustomShape 7"/>
          <p:cNvSpPr/>
          <p:nvPr/>
        </p:nvSpPr>
        <p:spPr>
          <a:xfrm>
            <a:off x="3240000" y="1735200"/>
            <a:ext cx="180036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7" name="CustomShape 8"/>
          <p:cNvSpPr/>
          <p:nvPr/>
        </p:nvSpPr>
        <p:spPr>
          <a:xfrm>
            <a:off x="388764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8" name="CustomShape 9"/>
          <p:cNvSpPr/>
          <p:nvPr/>
        </p:nvSpPr>
        <p:spPr>
          <a:xfrm>
            <a:off x="331164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9" name="CustomShape 10"/>
          <p:cNvSpPr/>
          <p:nvPr/>
        </p:nvSpPr>
        <p:spPr>
          <a:xfrm>
            <a:off x="446400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00" name="CustomShape 11"/>
          <p:cNvSpPr/>
          <p:nvPr/>
        </p:nvSpPr>
        <p:spPr>
          <a:xfrm rot="17280000">
            <a:off x="4136760" y="2731680"/>
            <a:ext cx="289080" cy="218880"/>
          </a:xfrm>
          <a:custGeom>
            <a:avLst/>
            <a:gdLst/>
            <a:ahLst/>
            <a:rect l="0" t="0" r="r" b="b"/>
            <a:pathLst>
              <a:path w="803" h="609">
                <a:moveTo>
                  <a:pt x="0" y="151"/>
                </a:moveTo>
                <a:lnTo>
                  <a:pt x="602" y="152"/>
                </a:lnTo>
                <a:lnTo>
                  <a:pt x="602" y="0"/>
                </a:lnTo>
                <a:lnTo>
                  <a:pt x="802" y="304"/>
                </a:lnTo>
                <a:lnTo>
                  <a:pt x="602" y="608"/>
                </a:lnTo>
                <a:lnTo>
                  <a:pt x="602" y="456"/>
                </a:lnTo>
                <a:lnTo>
                  <a:pt x="0" y="455"/>
                </a:lnTo>
                <a:lnTo>
                  <a:pt x="0" y="151"/>
                </a:lnTo>
              </a:path>
            </a:pathLst>
          </a:custGeom>
          <a:solidFill>
            <a:srgbClr val="729fcf"/>
          </a:solidFill>
          <a:ln w="9360">
            <a:solidFill>
              <a:srgbClr val="3465a4"/>
            </a:solidFill>
            <a:round/>
          </a:ln>
        </p:spPr>
        <p:style>
          <a:lnRef idx="0"/>
          <a:fillRef idx="0"/>
          <a:effectRef idx="0"/>
          <a:fontRef idx="minor"/>
        </p:style>
      </p:sp>
      <p:sp>
        <p:nvSpPr>
          <p:cNvPr id="101" name="CustomShape 12"/>
          <p:cNvSpPr/>
          <p:nvPr/>
        </p:nvSpPr>
        <p:spPr>
          <a:xfrm rot="16200000">
            <a:off x="-376920" y="5480640"/>
            <a:ext cx="2735280" cy="127080"/>
          </a:xfrm>
          <a:custGeom>
            <a:avLst/>
            <a:gdLst/>
            <a:ahLst/>
            <a:rect l="0" t="0" r="r" b="b"/>
            <a:pathLst>
              <a:path w="7600" h="355">
                <a:moveTo>
                  <a:pt x="0" y="88"/>
                </a:moveTo>
                <a:lnTo>
                  <a:pt x="5699" y="88"/>
                </a:lnTo>
                <a:lnTo>
                  <a:pt x="5699" y="0"/>
                </a:lnTo>
                <a:lnTo>
                  <a:pt x="7599" y="177"/>
                </a:lnTo>
                <a:lnTo>
                  <a:pt x="5699" y="354"/>
                </a:lnTo>
                <a:lnTo>
                  <a:pt x="5699"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2" name="CustomShape 13"/>
          <p:cNvSpPr/>
          <p:nvPr/>
        </p:nvSpPr>
        <p:spPr>
          <a:xfrm>
            <a:off x="923760" y="6784920"/>
            <a:ext cx="4548240" cy="127080"/>
          </a:xfrm>
          <a:custGeom>
            <a:avLst/>
            <a:gdLst/>
            <a:ahLst/>
            <a:rect l="0" t="0" r="r" b="b"/>
            <a:pathLst>
              <a:path w="12636" h="355">
                <a:moveTo>
                  <a:pt x="0" y="88"/>
                </a:moveTo>
                <a:lnTo>
                  <a:pt x="9476" y="88"/>
                </a:lnTo>
                <a:lnTo>
                  <a:pt x="9476" y="0"/>
                </a:lnTo>
                <a:lnTo>
                  <a:pt x="12635" y="177"/>
                </a:lnTo>
                <a:lnTo>
                  <a:pt x="9476" y="354"/>
                </a:lnTo>
                <a:lnTo>
                  <a:pt x="9476"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3" name="CustomShape 14"/>
          <p:cNvSpPr/>
          <p:nvPr/>
        </p:nvSpPr>
        <p:spPr>
          <a:xfrm>
            <a:off x="2664000" y="6939000"/>
            <a:ext cx="136836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104" name="CustomShape 15"/>
          <p:cNvSpPr/>
          <p:nvPr/>
        </p:nvSpPr>
        <p:spPr>
          <a:xfrm>
            <a:off x="216000" y="4319640"/>
            <a:ext cx="771480" cy="601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105" name="" descr=""/>
          <p:cNvPicPr/>
          <p:nvPr/>
        </p:nvPicPr>
        <p:blipFill>
          <a:blip r:embed="rId1"/>
          <a:stretch/>
        </p:blipFill>
        <p:spPr>
          <a:xfrm>
            <a:off x="4824360" y="4282920"/>
            <a:ext cx="541440" cy="541440"/>
          </a:xfrm>
          <a:prstGeom prst="rect">
            <a:avLst/>
          </a:prstGeom>
          <a:ln>
            <a:noFill/>
          </a:ln>
        </p:spPr>
      </p:pic>
      <p:pic>
        <p:nvPicPr>
          <p:cNvPr id="106" name="" descr=""/>
          <p:cNvPicPr/>
          <p:nvPr/>
        </p:nvPicPr>
        <p:blipFill>
          <a:blip r:embed="rId2"/>
          <a:stretch/>
        </p:blipFill>
        <p:spPr>
          <a:xfrm>
            <a:off x="2879640" y="5688000"/>
            <a:ext cx="533520" cy="576360"/>
          </a:xfrm>
          <a:prstGeom prst="rect">
            <a:avLst/>
          </a:prstGeom>
          <a:ln>
            <a:noFill/>
          </a:ln>
        </p:spPr>
      </p:pic>
      <p:pic>
        <p:nvPicPr>
          <p:cNvPr id="107" name="" descr=""/>
          <p:cNvPicPr/>
          <p:nvPr/>
        </p:nvPicPr>
        <p:blipFill>
          <a:blip r:embed="rId3"/>
          <a:stretch/>
        </p:blipFill>
        <p:spPr>
          <a:xfrm>
            <a:off x="1152360" y="6014880"/>
            <a:ext cx="538200" cy="538200"/>
          </a:xfrm>
          <a:prstGeom prst="rect">
            <a:avLst/>
          </a:prstGeom>
          <a:ln>
            <a:noFill/>
          </a:ln>
        </p:spPr>
      </p:pic>
      <p:pic>
        <p:nvPicPr>
          <p:cNvPr id="108" name="" descr=""/>
          <p:cNvPicPr/>
          <p:nvPr/>
        </p:nvPicPr>
        <p:blipFill>
          <a:blip r:embed="rId4"/>
          <a:stretch/>
        </p:blipFill>
        <p:spPr>
          <a:xfrm>
            <a:off x="4843440" y="6138720"/>
            <a:ext cx="484200" cy="484200"/>
          </a:xfrm>
          <a:prstGeom prst="rect">
            <a:avLst/>
          </a:prstGeom>
          <a:ln>
            <a:noFill/>
          </a:ln>
        </p:spPr>
      </p:pic>
      <p:pic>
        <p:nvPicPr>
          <p:cNvPr id="109" name="" descr=""/>
          <p:cNvPicPr/>
          <p:nvPr/>
        </p:nvPicPr>
        <p:blipFill>
          <a:blip r:embed="rId5"/>
          <a:stretch/>
        </p:blipFill>
        <p:spPr>
          <a:xfrm>
            <a:off x="1100160" y="4303800"/>
            <a:ext cx="460440" cy="460440"/>
          </a:xfrm>
          <a:prstGeom prst="rect">
            <a:avLst/>
          </a:prstGeom>
          <a:ln>
            <a:noFill/>
          </a:ln>
        </p:spPr>
      </p:pic>
      <p:pic>
        <p:nvPicPr>
          <p:cNvPr id="110" name="" descr=""/>
          <p:cNvPicPr/>
          <p:nvPr/>
        </p:nvPicPr>
        <p:blipFill>
          <a:blip r:embed="rId6"/>
          <a:stretch/>
        </p:blipFill>
        <p:spPr>
          <a:xfrm>
            <a:off x="1108080" y="5159520"/>
            <a:ext cx="517680" cy="384120"/>
          </a:xfrm>
          <a:prstGeom prst="rect">
            <a:avLst/>
          </a:prstGeom>
          <a:ln>
            <a:noFill/>
          </a:ln>
        </p:spPr>
      </p:pic>
      <p:pic>
        <p:nvPicPr>
          <p:cNvPr id="111" name="" descr=""/>
          <p:cNvPicPr/>
          <p:nvPr/>
        </p:nvPicPr>
        <p:blipFill>
          <a:blip r:embed="rId7"/>
          <a:stretch/>
        </p:blipFill>
        <p:spPr>
          <a:xfrm>
            <a:off x="1092240" y="5559480"/>
            <a:ext cx="636480" cy="453960"/>
          </a:xfrm>
          <a:prstGeom prst="rect">
            <a:avLst/>
          </a:prstGeom>
          <a:ln>
            <a:noFill/>
          </a:ln>
        </p:spPr>
      </p:pic>
      <p:sp>
        <p:nvSpPr>
          <p:cNvPr id="112" name="CustomShape 16"/>
          <p:cNvSpPr/>
          <p:nvPr/>
        </p:nvSpPr>
        <p:spPr>
          <a:xfrm rot="16200000">
            <a:off x="4100400" y="4038480"/>
            <a:ext cx="5256000" cy="639720"/>
          </a:xfrm>
          <a:custGeom>
            <a:avLst/>
            <a:gdLst/>
            <a:ahLst/>
            <a:rect l="0" t="0" r="r" b="b"/>
            <a:pathLst>
              <a:path w="14602" h="1779">
                <a:moveTo>
                  <a:pt x="0" y="444"/>
                </a:moveTo>
                <a:lnTo>
                  <a:pt x="10950" y="444"/>
                </a:lnTo>
                <a:lnTo>
                  <a:pt x="10950" y="0"/>
                </a:lnTo>
                <a:lnTo>
                  <a:pt x="14601" y="889"/>
                </a:lnTo>
                <a:lnTo>
                  <a:pt x="10950" y="1778"/>
                </a:lnTo>
                <a:lnTo>
                  <a:pt x="10950" y="1333"/>
                </a:lnTo>
                <a:lnTo>
                  <a:pt x="0" y="1333"/>
                </a:lnTo>
                <a:lnTo>
                  <a:pt x="0" y="444"/>
                </a:lnTo>
              </a:path>
            </a:pathLst>
          </a:custGeom>
          <a:solidFill>
            <a:srgbClr val="729fcf"/>
          </a:solidFill>
          <a:ln w="9360">
            <a:solidFill>
              <a:srgbClr val="3465a4"/>
            </a:solidFill>
            <a:round/>
          </a:ln>
        </p:spPr>
        <p:style>
          <a:lnRef idx="0"/>
          <a:fillRef idx="0"/>
          <a:effectRef idx="0"/>
          <a:fontRef idx="minor"/>
        </p:style>
      </p:sp>
      <p:sp>
        <p:nvSpPr>
          <p:cNvPr id="113" name="CustomShape 17"/>
          <p:cNvSpPr/>
          <p:nvPr/>
        </p:nvSpPr>
        <p:spPr>
          <a:xfrm>
            <a:off x="7807320" y="2087640"/>
            <a:ext cx="11923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14" name="CustomShape 18"/>
          <p:cNvSpPr/>
          <p:nvPr/>
        </p:nvSpPr>
        <p:spPr>
          <a:xfrm>
            <a:off x="6551640" y="3456000"/>
            <a:ext cx="503280" cy="3338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15" name="" descr=""/>
          <p:cNvPicPr/>
          <p:nvPr/>
        </p:nvPicPr>
        <p:blipFill>
          <a:blip r:embed="rId8"/>
          <a:stretch/>
        </p:blipFill>
        <p:spPr>
          <a:xfrm>
            <a:off x="7162920" y="2016000"/>
            <a:ext cx="541080" cy="541440"/>
          </a:xfrm>
          <a:prstGeom prst="rect">
            <a:avLst/>
          </a:prstGeom>
          <a:ln>
            <a:noFill/>
          </a:ln>
        </p:spPr>
      </p:pic>
      <p:pic>
        <p:nvPicPr>
          <p:cNvPr id="116" name="" descr=""/>
          <p:cNvPicPr/>
          <p:nvPr/>
        </p:nvPicPr>
        <p:blipFill>
          <a:blip r:embed="rId9"/>
          <a:stretch/>
        </p:blipFill>
        <p:spPr>
          <a:xfrm>
            <a:off x="7199280" y="6480000"/>
            <a:ext cx="484200" cy="484200"/>
          </a:xfrm>
          <a:prstGeom prst="rect">
            <a:avLst/>
          </a:prstGeom>
          <a:ln>
            <a:noFill/>
          </a:ln>
        </p:spPr>
      </p:pic>
      <p:pic>
        <p:nvPicPr>
          <p:cNvPr id="117" name="" descr=""/>
          <p:cNvPicPr/>
          <p:nvPr/>
        </p:nvPicPr>
        <p:blipFill>
          <a:blip r:embed="rId10"/>
          <a:stretch/>
        </p:blipFill>
        <p:spPr>
          <a:xfrm>
            <a:off x="7128000" y="3600360"/>
            <a:ext cx="533160" cy="576360"/>
          </a:xfrm>
          <a:prstGeom prst="rect">
            <a:avLst/>
          </a:prstGeom>
          <a:ln>
            <a:noFill/>
          </a:ln>
        </p:spPr>
      </p:pic>
      <p:sp>
        <p:nvSpPr>
          <p:cNvPr id="118" name="CustomShape 19"/>
          <p:cNvSpPr/>
          <p:nvPr/>
        </p:nvSpPr>
        <p:spPr>
          <a:xfrm>
            <a:off x="7775640" y="4680000"/>
            <a:ext cx="9795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9" name="CustomShape 20"/>
          <p:cNvSpPr/>
          <p:nvPr/>
        </p:nvSpPr>
        <p:spPr>
          <a:xfrm>
            <a:off x="7797960" y="3456000"/>
            <a:ext cx="801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20" name="" descr=""/>
          <p:cNvPicPr/>
          <p:nvPr/>
        </p:nvPicPr>
        <p:blipFill>
          <a:blip r:embed="rId11"/>
          <a:stretch/>
        </p:blipFill>
        <p:spPr>
          <a:xfrm>
            <a:off x="7056360" y="4368960"/>
            <a:ext cx="636840" cy="453960"/>
          </a:xfrm>
          <a:prstGeom prst="rect">
            <a:avLst/>
          </a:prstGeom>
          <a:ln>
            <a:noFill/>
          </a:ln>
        </p:spPr>
      </p:pic>
      <p:pic>
        <p:nvPicPr>
          <p:cNvPr id="121" name="" descr=""/>
          <p:cNvPicPr/>
          <p:nvPr/>
        </p:nvPicPr>
        <p:blipFill>
          <a:blip r:embed="rId12"/>
          <a:stretch/>
        </p:blipFill>
        <p:spPr>
          <a:xfrm>
            <a:off x="7128000" y="5014800"/>
            <a:ext cx="517320" cy="384120"/>
          </a:xfrm>
          <a:prstGeom prst="rect">
            <a:avLst/>
          </a:prstGeom>
          <a:ln>
            <a:noFill/>
          </a:ln>
        </p:spPr>
      </p:pic>
      <p:pic>
        <p:nvPicPr>
          <p:cNvPr id="122" name="" descr=""/>
          <p:cNvPicPr/>
          <p:nvPr/>
        </p:nvPicPr>
        <p:blipFill>
          <a:blip r:embed="rId13"/>
          <a:stretch/>
        </p:blipFill>
        <p:spPr>
          <a:xfrm>
            <a:off x="7170840" y="3095640"/>
            <a:ext cx="460440" cy="460440"/>
          </a:xfrm>
          <a:prstGeom prst="rect">
            <a:avLst/>
          </a:prstGeom>
          <a:ln>
            <a:noFill/>
          </a:ln>
        </p:spPr>
      </p:pic>
      <p:pic>
        <p:nvPicPr>
          <p:cNvPr id="123" name="" descr=""/>
          <p:cNvPicPr/>
          <p:nvPr/>
        </p:nvPicPr>
        <p:blipFill>
          <a:blip r:embed="rId14"/>
          <a:stretch/>
        </p:blipFill>
        <p:spPr>
          <a:xfrm>
            <a:off x="1623960" y="5543640"/>
            <a:ext cx="534960" cy="534960"/>
          </a:xfrm>
          <a:prstGeom prst="rect">
            <a:avLst/>
          </a:prstGeom>
          <a:ln>
            <a:noFill/>
          </a:ln>
        </p:spPr>
      </p:pic>
      <p:pic>
        <p:nvPicPr>
          <p:cNvPr id="124" name="" descr=""/>
          <p:cNvPicPr/>
          <p:nvPr/>
        </p:nvPicPr>
        <p:blipFill>
          <a:blip r:embed="rId15"/>
          <a:stretch/>
        </p:blipFill>
        <p:spPr>
          <a:xfrm>
            <a:off x="7167600" y="5656320"/>
            <a:ext cx="534960" cy="534960"/>
          </a:xfrm>
          <a:prstGeom prst="rect">
            <a:avLst/>
          </a:prstGeom>
          <a:ln>
            <a:noFill/>
          </a:ln>
        </p:spPr>
      </p:pic>
      <p:sp>
        <p:nvSpPr>
          <p:cNvPr id="125" name="CustomShape 21"/>
          <p:cNvSpPr/>
          <p:nvPr/>
        </p:nvSpPr>
        <p:spPr>
          <a:xfrm>
            <a:off x="3944880" y="3467160"/>
            <a:ext cx="116532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55800" bIns="45000"/>
          <a:p>
            <a:pPr>
              <a:lnSpc>
                <a:spcPct val="93000"/>
              </a:lnSpc>
            </a:pPr>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7" name="" descr=""/>
          <p:cNvPicPr/>
          <p:nvPr/>
        </p:nvPicPr>
        <p:blipFill>
          <a:blip r:embed="rId1"/>
          <a:stretch/>
        </p:blipFill>
        <p:spPr>
          <a:xfrm>
            <a:off x="3816360" y="1998720"/>
            <a:ext cx="3173400" cy="2106720"/>
          </a:xfrm>
          <a:prstGeom prst="rect">
            <a:avLst/>
          </a:prstGeom>
          <a:ln>
            <a:noFill/>
          </a:ln>
        </p:spPr>
      </p:pic>
      <p:pic>
        <p:nvPicPr>
          <p:cNvPr id="128" name="" descr=""/>
          <p:cNvPicPr/>
          <p:nvPr/>
        </p:nvPicPr>
        <p:blipFill>
          <a:blip r:embed="rId2"/>
          <a:stretch/>
        </p:blipFill>
        <p:spPr>
          <a:xfrm>
            <a:off x="8567640" y="3168720"/>
            <a:ext cx="1193760" cy="792000"/>
          </a:xfrm>
          <a:prstGeom prst="rect">
            <a:avLst/>
          </a:prstGeom>
          <a:ln>
            <a:noFill/>
          </a:ln>
        </p:spPr>
      </p:pic>
      <p:pic>
        <p:nvPicPr>
          <p:cNvPr id="129" name="" descr=""/>
          <p:cNvPicPr/>
          <p:nvPr/>
        </p:nvPicPr>
        <p:blipFill>
          <a:blip r:embed="rId3"/>
          <a:stretch/>
        </p:blipFill>
        <p:spPr>
          <a:xfrm>
            <a:off x="3816360" y="4446720"/>
            <a:ext cx="3173400" cy="21063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a:t>
            </a:r>
            <a:r>
              <a:rPr b="1" lang="fr-FR" sz="3600" spc="-1" strike="noStrike">
                <a:solidFill>
                  <a:srgbClr val="ffffff"/>
                </a:solidFill>
                <a:uFill>
                  <a:solidFill>
                    <a:srgbClr val="ffffff"/>
                  </a:solidFill>
                </a:uFill>
                <a:latin typeface="Source Sans Pro Black"/>
              </a:rPr>
              <a:t>rretMa</a:t>
            </a:r>
            <a:r>
              <a:rPr b="1" lang="fr-FR" sz="3600" spc="-1" strike="noStrike">
                <a:solidFill>
                  <a:srgbClr val="ffffff"/>
                </a:solidFill>
                <a:uFill>
                  <a:solidFill>
                    <a:srgbClr val="ffffff"/>
                  </a:solidFill>
                </a:uFill>
                <a:latin typeface="Source Sans Pro Black"/>
              </a:rPr>
              <a:t>p : </a:t>
            </a:r>
            <a:r>
              <a:rPr b="1" lang="fr-FR" sz="3600" spc="-1" strike="noStrike">
                <a:solidFill>
                  <a:srgbClr val="ffffff"/>
                </a:solidFill>
                <a:uFill>
                  <a:solidFill>
                    <a:srgbClr val="ffffff"/>
                  </a:solidFill>
                </a:uFill>
                <a:latin typeface="Source Sans Pro Black"/>
              </a:rPr>
              <a:t>mais </a:t>
            </a:r>
            <a:r>
              <a:rPr b="1" lang="fr-FR" sz="3600" spc="-1" strike="noStrike">
                <a:solidFill>
                  <a:srgbClr val="ffffff"/>
                </a:solidFill>
                <a:uFill>
                  <a:solidFill>
                    <a:srgbClr val="ffffff"/>
                  </a:solidFill>
                </a:uFill>
                <a:latin typeface="Source Sans Pro Black"/>
              </a:rPr>
              <a:t>pas </a:t>
            </a:r>
            <a:r>
              <a:rPr b="1" lang="fr-FR" sz="3600" spc="-1" strike="noStrike">
                <a:solidFill>
                  <a:srgbClr val="ffffff"/>
                </a:solidFill>
                <a:uFill>
                  <a:solidFill>
                    <a:srgbClr val="ffffff"/>
                  </a:solidFill>
                </a:uFill>
                <a:latin typeface="Source Sans Pro Black"/>
              </a:rPr>
              <a:t>que ... </a:t>
            </a:r>
            <a:endParaRPr b="1" lang="fr-FR" sz="3600" spc="-1" strike="noStrike">
              <a:solidFill>
                <a:srgbClr val="ffffff"/>
              </a:solidFill>
              <a:uFill>
                <a:solidFill>
                  <a:srgbClr val="ffffff"/>
                </a:solidFill>
              </a:uFill>
              <a:latin typeface="Source Sans Pro Black"/>
            </a:endParaRPr>
          </a:p>
        </p:txBody>
      </p:sp>
      <p:sp>
        <p:nvSpPr>
          <p:cNvPr id="131" name="CustomShape 2"/>
          <p:cNvSpPr/>
          <p:nvPr/>
        </p:nvSpPr>
        <p:spPr>
          <a:xfrm>
            <a:off x="4176720" y="5040360"/>
            <a:ext cx="2016000" cy="647640"/>
          </a:xfrm>
          <a:prstGeom prst="can">
            <a:avLst>
              <a:gd name="adj" fmla="val 5400"/>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32" name="CustomShape 3"/>
          <p:cNvSpPr/>
          <p:nvPr/>
        </p:nvSpPr>
        <p:spPr>
          <a:xfrm>
            <a:off x="295272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3" name="CustomShape 4"/>
          <p:cNvSpPr/>
          <p:nvPr/>
        </p:nvSpPr>
        <p:spPr>
          <a:xfrm>
            <a:off x="3816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4" name="CustomShape 5"/>
          <p:cNvSpPr/>
          <p:nvPr/>
        </p:nvSpPr>
        <p:spPr>
          <a:xfrm>
            <a:off x="4608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5" name="CustomShape 6"/>
          <p:cNvSpPr/>
          <p:nvPr/>
        </p:nvSpPr>
        <p:spPr>
          <a:xfrm>
            <a:off x="547200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6" name="CustomShape 7"/>
          <p:cNvSpPr/>
          <p:nvPr/>
        </p:nvSpPr>
        <p:spPr>
          <a:xfrm>
            <a:off x="6264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7" name="CustomShape 8"/>
          <p:cNvSpPr/>
          <p:nvPr/>
        </p:nvSpPr>
        <p:spPr>
          <a:xfrm>
            <a:off x="719928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8" name="CustomShape 9"/>
          <p:cNvSpPr/>
          <p:nvPr/>
        </p:nvSpPr>
        <p:spPr>
          <a:xfrm rot="3540000">
            <a:off x="4272480" y="5761440"/>
            <a:ext cx="71280" cy="432000"/>
          </a:xfrm>
          <a:custGeom>
            <a:avLst/>
            <a:gdLst/>
            <a:ahLst/>
            <a:rect l="0" t="0" r="r" b="b"/>
            <a:pathLst>
              <a:path w="200" h="1202">
                <a:moveTo>
                  <a:pt x="49" y="1201"/>
                </a:moveTo>
                <a:lnTo>
                  <a:pt x="49" y="300"/>
                </a:lnTo>
                <a:lnTo>
                  <a:pt x="0" y="300"/>
                </a:lnTo>
                <a:lnTo>
                  <a:pt x="99" y="0"/>
                </a:lnTo>
                <a:lnTo>
                  <a:pt x="199" y="299"/>
                </a:lnTo>
                <a:lnTo>
                  <a:pt x="148" y="299"/>
                </a:lnTo>
                <a:lnTo>
                  <a:pt x="149" y="1200"/>
                </a:lnTo>
                <a:lnTo>
                  <a:pt x="49" y="1201"/>
                </a:lnTo>
              </a:path>
            </a:pathLst>
          </a:custGeom>
          <a:solidFill>
            <a:srgbClr val="729fcf"/>
          </a:solidFill>
          <a:ln w="9360">
            <a:solidFill>
              <a:srgbClr val="3465a4"/>
            </a:solidFill>
            <a:round/>
          </a:ln>
        </p:spPr>
        <p:style>
          <a:lnRef idx="0"/>
          <a:fillRef idx="0"/>
          <a:effectRef idx="0"/>
          <a:fontRef idx="minor"/>
        </p:style>
      </p:sp>
      <p:sp>
        <p:nvSpPr>
          <p:cNvPr id="139" name="CustomShape 10"/>
          <p:cNvSpPr/>
          <p:nvPr/>
        </p:nvSpPr>
        <p:spPr>
          <a:xfrm rot="1740000">
            <a:off x="4821120" y="5841720"/>
            <a:ext cx="122400" cy="309600"/>
          </a:xfrm>
          <a:custGeom>
            <a:avLst/>
            <a:gdLst/>
            <a:ahLst/>
            <a:rect l="0" t="0" r="r" b="b"/>
            <a:pathLst>
              <a:path w="341" h="862">
                <a:moveTo>
                  <a:pt x="84" y="861"/>
                </a:moveTo>
                <a:lnTo>
                  <a:pt x="84" y="215"/>
                </a:lnTo>
                <a:lnTo>
                  <a:pt x="0" y="215"/>
                </a:lnTo>
                <a:lnTo>
                  <a:pt x="169" y="0"/>
                </a:lnTo>
                <a:lnTo>
                  <a:pt x="340" y="215"/>
                </a:lnTo>
                <a:lnTo>
                  <a:pt x="254" y="214"/>
                </a:lnTo>
                <a:lnTo>
                  <a:pt x="254" y="861"/>
                </a:lnTo>
                <a:lnTo>
                  <a:pt x="84" y="861"/>
                </a:lnTo>
              </a:path>
            </a:pathLst>
          </a:custGeom>
          <a:solidFill>
            <a:srgbClr val="729fcf"/>
          </a:solidFill>
          <a:ln w="9360">
            <a:solidFill>
              <a:srgbClr val="3465a4"/>
            </a:solidFill>
            <a:round/>
          </a:ln>
        </p:spPr>
        <p:style>
          <a:lnRef idx="0"/>
          <a:fillRef idx="0"/>
          <a:effectRef idx="0"/>
          <a:fontRef idx="minor"/>
        </p:style>
      </p:sp>
      <p:sp>
        <p:nvSpPr>
          <p:cNvPr id="140" name="CustomShape 11"/>
          <p:cNvSpPr/>
          <p:nvPr/>
        </p:nvSpPr>
        <p:spPr>
          <a:xfrm rot="19440000">
            <a:off x="5427720" y="5818320"/>
            <a:ext cx="71280" cy="368280"/>
          </a:xfrm>
          <a:custGeom>
            <a:avLst/>
            <a:gdLst/>
            <a:ahLst/>
            <a:rect l="0" t="0" r="r" b="b"/>
            <a:pathLst>
              <a:path w="200" h="1025">
                <a:moveTo>
                  <a:pt x="48" y="1024"/>
                </a:moveTo>
                <a:lnTo>
                  <a:pt x="49" y="256"/>
                </a:lnTo>
                <a:lnTo>
                  <a:pt x="0" y="255"/>
                </a:lnTo>
                <a:lnTo>
                  <a:pt x="99" y="0"/>
                </a:lnTo>
                <a:lnTo>
                  <a:pt x="199" y="255"/>
                </a:lnTo>
                <a:lnTo>
                  <a:pt x="149" y="256"/>
                </a:lnTo>
                <a:lnTo>
                  <a:pt x="148" y="1024"/>
                </a:lnTo>
                <a:lnTo>
                  <a:pt x="48" y="1024"/>
                </a:lnTo>
              </a:path>
            </a:pathLst>
          </a:custGeom>
          <a:solidFill>
            <a:srgbClr val="729fcf"/>
          </a:solidFill>
          <a:ln w="9360">
            <a:solidFill>
              <a:srgbClr val="3465a4"/>
            </a:solidFill>
            <a:round/>
          </a:ln>
        </p:spPr>
        <p:style>
          <a:lnRef idx="0"/>
          <a:fillRef idx="0"/>
          <a:effectRef idx="0"/>
          <a:fontRef idx="minor"/>
        </p:style>
      </p:sp>
      <p:sp>
        <p:nvSpPr>
          <p:cNvPr id="141" name="CustomShape 12"/>
          <p:cNvSpPr/>
          <p:nvPr/>
        </p:nvSpPr>
        <p:spPr>
          <a:xfrm rot="4440000">
            <a:off x="7401600" y="5469480"/>
            <a:ext cx="65160" cy="809640"/>
          </a:xfrm>
          <a:custGeom>
            <a:avLst/>
            <a:gdLst/>
            <a:ahLst/>
            <a:rect l="0" t="0" r="r" b="b"/>
            <a:pathLst>
              <a:path w="1231" h="1933">
                <a:moveTo>
                  <a:pt x="1154" y="0"/>
                </a:moveTo>
                <a:lnTo>
                  <a:pt x="259" y="1432"/>
                </a:lnTo>
                <a:lnTo>
                  <a:pt x="221" y="1408"/>
                </a:lnTo>
                <a:lnTo>
                  <a:pt x="0" y="1932"/>
                </a:lnTo>
                <a:lnTo>
                  <a:pt x="374" y="1504"/>
                </a:lnTo>
                <a:lnTo>
                  <a:pt x="336" y="1480"/>
                </a:lnTo>
                <a:lnTo>
                  <a:pt x="1230" y="48"/>
                </a:lnTo>
                <a:lnTo>
                  <a:pt x="1154" y="0"/>
                </a:lnTo>
              </a:path>
            </a:pathLst>
          </a:custGeom>
          <a:solidFill>
            <a:srgbClr val="729fcf"/>
          </a:solidFill>
          <a:ln w="9360">
            <a:solidFill>
              <a:srgbClr val="3465a4"/>
            </a:solidFill>
            <a:round/>
          </a:ln>
        </p:spPr>
        <p:style>
          <a:lnRef idx="0"/>
          <a:fillRef idx="0"/>
          <a:effectRef idx="0"/>
          <a:fontRef idx="minor"/>
        </p:style>
      </p:sp>
      <p:sp>
        <p:nvSpPr>
          <p:cNvPr id="142" name="CustomShape 13"/>
          <p:cNvSpPr/>
          <p:nvPr/>
        </p:nvSpPr>
        <p:spPr>
          <a:xfrm rot="4380000">
            <a:off x="3628080" y="5520240"/>
            <a:ext cx="88920" cy="804960"/>
          </a:xfrm>
          <a:custGeom>
            <a:avLst/>
            <a:gdLst/>
            <a:ahLst/>
            <a:rect l="0" t="0" r="r" b="b"/>
            <a:pathLst>
              <a:path w="249" h="2238">
                <a:moveTo>
                  <a:pt x="62" y="2237"/>
                </a:moveTo>
                <a:lnTo>
                  <a:pt x="61" y="560"/>
                </a:lnTo>
                <a:lnTo>
                  <a:pt x="0" y="559"/>
                </a:lnTo>
                <a:lnTo>
                  <a:pt x="124" y="0"/>
                </a:lnTo>
                <a:lnTo>
                  <a:pt x="248" y="559"/>
                </a:lnTo>
                <a:lnTo>
                  <a:pt x="186" y="559"/>
                </a:lnTo>
                <a:lnTo>
                  <a:pt x="185" y="2237"/>
                </a:lnTo>
                <a:lnTo>
                  <a:pt x="62" y="2237"/>
                </a:lnTo>
              </a:path>
            </a:pathLst>
          </a:custGeom>
          <a:solidFill>
            <a:srgbClr val="729fcf"/>
          </a:solidFill>
          <a:ln w="9360">
            <a:solidFill>
              <a:srgbClr val="3465a4"/>
            </a:solidFill>
            <a:round/>
          </a:ln>
        </p:spPr>
        <p:style>
          <a:lnRef idx="0"/>
          <a:fillRef idx="0"/>
          <a:effectRef idx="0"/>
          <a:fontRef idx="minor"/>
        </p:style>
      </p:sp>
      <p:sp>
        <p:nvSpPr>
          <p:cNvPr id="143" name="CustomShape 14"/>
          <p:cNvSpPr/>
          <p:nvPr/>
        </p:nvSpPr>
        <p:spPr>
          <a:xfrm rot="3300000">
            <a:off x="6528960" y="5632200"/>
            <a:ext cx="81000" cy="584280"/>
          </a:xfrm>
          <a:custGeom>
            <a:avLst/>
            <a:gdLst/>
            <a:ahLst/>
            <a:rect l="0" t="0" r="r" b="b"/>
            <a:pathLst>
              <a:path w="1548" h="610">
                <a:moveTo>
                  <a:pt x="1508" y="0"/>
                </a:moveTo>
                <a:lnTo>
                  <a:pt x="363" y="417"/>
                </a:lnTo>
                <a:lnTo>
                  <a:pt x="344" y="365"/>
                </a:lnTo>
                <a:lnTo>
                  <a:pt x="0" y="609"/>
                </a:lnTo>
                <a:lnTo>
                  <a:pt x="421" y="576"/>
                </a:lnTo>
                <a:lnTo>
                  <a:pt x="402" y="524"/>
                </a:lnTo>
                <a:lnTo>
                  <a:pt x="1547" y="107"/>
                </a:lnTo>
                <a:lnTo>
                  <a:pt x="1508" y="0"/>
                </a:lnTo>
              </a:path>
            </a:pathLst>
          </a:custGeom>
          <a:solidFill>
            <a:srgbClr val="729fcf"/>
          </a:solidFill>
          <a:ln w="9360">
            <a:solidFill>
              <a:srgbClr val="3465a4"/>
            </a:solidFill>
            <a:round/>
          </a:ln>
        </p:spPr>
        <p:style>
          <a:lnRef idx="0"/>
          <a:fillRef idx="0"/>
          <a:effectRef idx="0"/>
          <a:fontRef idx="minor"/>
        </p:style>
      </p:sp>
      <p:graphicFrame>
        <p:nvGraphicFramePr>
          <p:cNvPr id="144" name=""/>
          <p:cNvGraphicFramePr/>
          <p:nvPr/>
        </p:nvGraphicFramePr>
        <p:xfrm>
          <a:off x="8862840" y="1606680"/>
          <a:ext cx="114624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45" name="" descr=""/>
          <p:cNvPicPr/>
          <p:nvPr/>
        </p:nvPicPr>
        <p:blipFill>
          <a:blip r:embed="rId2"/>
          <a:stretch/>
        </p:blipFill>
        <p:spPr>
          <a:xfrm>
            <a:off x="144360" y="5643720"/>
            <a:ext cx="1152720" cy="765000"/>
          </a:xfrm>
          <a:prstGeom prst="rect">
            <a:avLst/>
          </a:prstGeom>
          <a:ln>
            <a:noFill/>
          </a:ln>
        </p:spPr>
      </p:pic>
      <p:sp>
        <p:nvSpPr>
          <p:cNvPr id="146" name="CustomShape 15"/>
          <p:cNvSpPr/>
          <p:nvPr/>
        </p:nvSpPr>
        <p:spPr>
          <a:xfrm>
            <a:off x="431640" y="6408720"/>
            <a:ext cx="576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7" name="" descr=""/>
          <p:cNvPicPr/>
          <p:nvPr/>
        </p:nvPicPr>
        <p:blipFill>
          <a:blip r:embed="rId3"/>
          <a:stretch/>
        </p:blipFill>
        <p:spPr>
          <a:xfrm>
            <a:off x="216000" y="4373640"/>
            <a:ext cx="1111320" cy="738000"/>
          </a:xfrm>
          <a:prstGeom prst="rect">
            <a:avLst/>
          </a:prstGeom>
          <a:ln>
            <a:noFill/>
          </a:ln>
        </p:spPr>
      </p:pic>
      <p:sp>
        <p:nvSpPr>
          <p:cNvPr id="148" name="CustomShape 16"/>
          <p:cNvSpPr/>
          <p:nvPr/>
        </p:nvSpPr>
        <p:spPr>
          <a:xfrm>
            <a:off x="103320" y="5111640"/>
            <a:ext cx="1224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9" name="" descr=""/>
          <p:cNvPicPr/>
          <p:nvPr/>
        </p:nvPicPr>
        <p:blipFill>
          <a:blip r:embed="rId4"/>
          <a:stretch/>
        </p:blipFill>
        <p:spPr>
          <a:xfrm>
            <a:off x="216000" y="2790720"/>
            <a:ext cx="1111320" cy="736560"/>
          </a:xfrm>
          <a:prstGeom prst="rect">
            <a:avLst/>
          </a:prstGeom>
          <a:ln>
            <a:noFill/>
          </a:ln>
        </p:spPr>
      </p:pic>
      <p:pic>
        <p:nvPicPr>
          <p:cNvPr id="150" name="" descr=""/>
          <p:cNvPicPr/>
          <p:nvPr/>
        </p:nvPicPr>
        <p:blipFill>
          <a:blip r:embed="rId5"/>
          <a:stretch/>
        </p:blipFill>
        <p:spPr>
          <a:xfrm>
            <a:off x="216000" y="1630440"/>
            <a:ext cx="1079280" cy="717480"/>
          </a:xfrm>
          <a:prstGeom prst="rect">
            <a:avLst/>
          </a:prstGeom>
          <a:ln>
            <a:noFill/>
          </a:ln>
        </p:spPr>
      </p:pic>
      <p:sp>
        <p:nvSpPr>
          <p:cNvPr id="151" name="CustomShape 17"/>
          <p:cNvSpPr/>
          <p:nvPr/>
        </p:nvSpPr>
        <p:spPr>
          <a:xfrm>
            <a:off x="144360" y="2376360"/>
            <a:ext cx="1440000" cy="360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52" name="" descr=""/>
          <p:cNvPicPr/>
          <p:nvPr/>
        </p:nvPicPr>
        <p:blipFill>
          <a:blip r:embed="rId6"/>
          <a:stretch/>
        </p:blipFill>
        <p:spPr>
          <a:xfrm>
            <a:off x="4719600" y="1638360"/>
            <a:ext cx="1111320" cy="738000"/>
          </a:xfrm>
          <a:prstGeom prst="rect">
            <a:avLst/>
          </a:prstGeom>
          <a:ln>
            <a:noFill/>
          </a:ln>
        </p:spPr>
      </p:pic>
      <p:pic>
        <p:nvPicPr>
          <p:cNvPr id="153" name="" descr=""/>
          <p:cNvPicPr/>
          <p:nvPr/>
        </p:nvPicPr>
        <p:blipFill>
          <a:blip r:embed="rId7"/>
          <a:stretch/>
        </p:blipFill>
        <p:spPr>
          <a:xfrm>
            <a:off x="3527280" y="1655640"/>
            <a:ext cx="1111320" cy="738360"/>
          </a:xfrm>
          <a:prstGeom prst="rect">
            <a:avLst/>
          </a:prstGeom>
          <a:ln>
            <a:noFill/>
          </a:ln>
        </p:spPr>
      </p:pic>
      <p:pic>
        <p:nvPicPr>
          <p:cNvPr id="154" name="" descr=""/>
          <p:cNvPicPr/>
          <p:nvPr/>
        </p:nvPicPr>
        <p:blipFill>
          <a:blip r:embed="rId8"/>
          <a:stretch/>
        </p:blipFill>
        <p:spPr>
          <a:xfrm>
            <a:off x="5943600" y="1638360"/>
            <a:ext cx="1111320" cy="738000"/>
          </a:xfrm>
          <a:prstGeom prst="rect">
            <a:avLst/>
          </a:prstGeom>
          <a:ln>
            <a:noFill/>
          </a:ln>
        </p:spPr>
      </p:pic>
      <p:sp>
        <p:nvSpPr>
          <p:cNvPr id="155" name="CustomShape 18"/>
          <p:cNvSpPr/>
          <p:nvPr/>
        </p:nvSpPr>
        <p:spPr>
          <a:xfrm>
            <a:off x="4248000" y="2448000"/>
            <a:ext cx="208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9"/>
          <a:stretch/>
        </p:blipFill>
        <p:spPr>
          <a:xfrm>
            <a:off x="1874880" y="3222720"/>
            <a:ext cx="1220760" cy="809640"/>
          </a:xfrm>
          <a:prstGeom prst="rect">
            <a:avLst/>
          </a:prstGeom>
          <a:ln>
            <a:noFill/>
          </a:ln>
        </p:spPr>
      </p:pic>
      <p:pic>
        <p:nvPicPr>
          <p:cNvPr id="157" name="" descr=""/>
          <p:cNvPicPr/>
          <p:nvPr/>
        </p:nvPicPr>
        <p:blipFill>
          <a:blip r:embed="rId10"/>
          <a:stretch/>
        </p:blipFill>
        <p:spPr>
          <a:xfrm>
            <a:off x="1803240" y="1638360"/>
            <a:ext cx="1221120" cy="809640"/>
          </a:xfrm>
          <a:prstGeom prst="rect">
            <a:avLst/>
          </a:prstGeom>
          <a:ln>
            <a:noFill/>
          </a:ln>
        </p:spPr>
      </p:pic>
      <p:pic>
        <p:nvPicPr>
          <p:cNvPr id="158" name="" descr=""/>
          <p:cNvPicPr/>
          <p:nvPr/>
        </p:nvPicPr>
        <p:blipFill>
          <a:blip r:embed="rId11"/>
          <a:stretch/>
        </p:blipFill>
        <p:spPr>
          <a:xfrm>
            <a:off x="4683240" y="3240000"/>
            <a:ext cx="1220760" cy="809640"/>
          </a:xfrm>
          <a:prstGeom prst="rect">
            <a:avLst/>
          </a:prstGeom>
          <a:ln>
            <a:noFill/>
          </a:ln>
        </p:spPr>
      </p:pic>
      <p:pic>
        <p:nvPicPr>
          <p:cNvPr id="159" name="" descr=""/>
          <p:cNvPicPr/>
          <p:nvPr/>
        </p:nvPicPr>
        <p:blipFill>
          <a:blip r:embed="rId12"/>
          <a:stretch/>
        </p:blipFill>
        <p:spPr>
          <a:xfrm>
            <a:off x="5979960" y="3240000"/>
            <a:ext cx="1221120" cy="809640"/>
          </a:xfrm>
          <a:prstGeom prst="rect">
            <a:avLst/>
          </a:prstGeom>
          <a:ln>
            <a:noFill/>
          </a:ln>
        </p:spPr>
      </p:pic>
      <p:sp>
        <p:nvSpPr>
          <p:cNvPr id="160" name="CustomShape 19"/>
          <p:cNvSpPr/>
          <p:nvPr/>
        </p:nvSpPr>
        <p:spPr>
          <a:xfrm>
            <a:off x="5184720" y="4044960"/>
            <a:ext cx="19447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61" name="CustomShape 20"/>
          <p:cNvSpPr/>
          <p:nvPr/>
        </p:nvSpPr>
        <p:spPr>
          <a:xfrm>
            <a:off x="2879640" y="4032360"/>
            <a:ext cx="64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3"/>
          <a:stretch/>
        </p:blipFill>
        <p:spPr>
          <a:xfrm>
            <a:off x="3168720" y="3240000"/>
            <a:ext cx="1193760" cy="792360"/>
          </a:xfrm>
          <a:prstGeom prst="rect">
            <a:avLst/>
          </a:prstGeom>
          <a:ln>
            <a:noFill/>
          </a:ln>
        </p:spPr>
      </p:pic>
      <p:sp>
        <p:nvSpPr>
          <p:cNvPr id="163" name="CustomShape 21"/>
          <p:cNvSpPr/>
          <p:nvPr/>
        </p:nvSpPr>
        <p:spPr>
          <a:xfrm>
            <a:off x="1803240" y="2389320"/>
            <a:ext cx="1295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64" name="" descr=""/>
          <p:cNvPicPr/>
          <p:nvPr/>
        </p:nvPicPr>
        <p:blipFill>
          <a:blip r:embed="rId14"/>
          <a:stretch/>
        </p:blipFill>
        <p:spPr>
          <a:xfrm>
            <a:off x="8712360" y="5526000"/>
            <a:ext cx="1218960" cy="809640"/>
          </a:xfrm>
          <a:prstGeom prst="rect">
            <a:avLst/>
          </a:prstGeom>
          <a:ln>
            <a:noFill/>
          </a:ln>
        </p:spPr>
      </p:pic>
      <p:pic>
        <p:nvPicPr>
          <p:cNvPr id="165" name="" descr=""/>
          <p:cNvPicPr/>
          <p:nvPr/>
        </p:nvPicPr>
        <p:blipFill>
          <a:blip r:embed="rId15"/>
          <a:stretch/>
        </p:blipFill>
        <p:spPr>
          <a:xfrm>
            <a:off x="8712360" y="4680000"/>
            <a:ext cx="1257120" cy="834840"/>
          </a:xfrm>
          <a:prstGeom prst="rect">
            <a:avLst/>
          </a:prstGeom>
          <a:ln>
            <a:noFill/>
          </a:ln>
        </p:spPr>
      </p:pic>
      <p:pic>
        <p:nvPicPr>
          <p:cNvPr id="166" name="" descr=""/>
          <p:cNvPicPr/>
          <p:nvPr/>
        </p:nvPicPr>
        <p:blipFill>
          <a:blip r:embed="rId16"/>
          <a:stretch/>
        </p:blipFill>
        <p:spPr>
          <a:xfrm>
            <a:off x="8712360" y="3875040"/>
            <a:ext cx="1223640" cy="812880"/>
          </a:xfrm>
          <a:prstGeom prst="rect">
            <a:avLst/>
          </a:prstGeom>
          <a:ln>
            <a:noFill/>
          </a:ln>
        </p:spPr>
      </p:pic>
      <p:sp>
        <p:nvSpPr>
          <p:cNvPr id="167" name="CustomShape 22"/>
          <p:cNvSpPr/>
          <p:nvPr/>
        </p:nvSpPr>
        <p:spPr>
          <a:xfrm>
            <a:off x="8712360" y="6381720"/>
            <a:ext cx="1368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8" name="" descr=""/>
          <p:cNvPicPr/>
          <p:nvPr/>
        </p:nvPicPr>
        <p:blipFill>
          <a:blip r:embed="rId17"/>
          <a:stretch/>
        </p:blipFill>
        <p:spPr>
          <a:xfrm>
            <a:off x="7653240" y="1630440"/>
            <a:ext cx="1136880" cy="753840"/>
          </a:xfrm>
          <a:prstGeom prst="rect">
            <a:avLst/>
          </a:prstGeom>
          <a:ln>
            <a:noFill/>
          </a:ln>
        </p:spPr>
      </p:pic>
      <p:sp>
        <p:nvSpPr>
          <p:cNvPr id="169" name="CustomShape 23"/>
          <p:cNvSpPr/>
          <p:nvPr/>
        </p:nvSpPr>
        <p:spPr>
          <a:xfrm>
            <a:off x="8352000" y="3110040"/>
            <a:ext cx="129528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70" name="CustomShape 24"/>
          <p:cNvSpPr/>
          <p:nvPr/>
        </p:nvSpPr>
        <p:spPr>
          <a:xfrm rot="18180000">
            <a:off x="5975280" y="4168080"/>
            <a:ext cx="102960" cy="1020240"/>
          </a:xfrm>
          <a:custGeom>
            <a:avLst/>
            <a:gdLst/>
            <a:ahLst/>
            <a:rect l="0" t="0" r="r" b="b"/>
            <a:pathLst>
              <a:path w="2621" h="1219">
                <a:moveTo>
                  <a:pt x="0" y="132"/>
                </a:moveTo>
                <a:lnTo>
                  <a:pt x="1944" y="997"/>
                </a:lnTo>
                <a:lnTo>
                  <a:pt x="1915" y="1062"/>
                </a:lnTo>
                <a:lnTo>
                  <a:pt x="2620" y="1218"/>
                </a:lnTo>
                <a:lnTo>
                  <a:pt x="2031" y="799"/>
                </a:lnTo>
                <a:lnTo>
                  <a:pt x="2002" y="865"/>
                </a:lnTo>
                <a:lnTo>
                  <a:pt x="59" y="0"/>
                </a:lnTo>
                <a:lnTo>
                  <a:pt x="0" y="132"/>
                </a:lnTo>
              </a:path>
            </a:pathLst>
          </a:custGeom>
          <a:solidFill>
            <a:srgbClr val="00cc33"/>
          </a:solidFill>
          <a:ln w="9360">
            <a:solidFill>
              <a:srgbClr val="3465a4"/>
            </a:solidFill>
            <a:round/>
          </a:ln>
        </p:spPr>
        <p:style>
          <a:lnRef idx="0"/>
          <a:fillRef idx="0"/>
          <a:effectRef idx="0"/>
          <a:fontRef idx="minor"/>
        </p:style>
      </p:sp>
      <p:pic>
        <p:nvPicPr>
          <p:cNvPr id="171" name="" descr=""/>
          <p:cNvPicPr/>
          <p:nvPr/>
        </p:nvPicPr>
        <p:blipFill>
          <a:blip r:embed="rId18"/>
          <a:stretch/>
        </p:blipFill>
        <p:spPr>
          <a:xfrm>
            <a:off x="7385040" y="3510000"/>
            <a:ext cx="1111320" cy="738000"/>
          </a:xfrm>
          <a:prstGeom prst="rect">
            <a:avLst/>
          </a:prstGeom>
          <a:ln>
            <a:noFill/>
          </a:ln>
        </p:spPr>
      </p:pic>
      <p:sp>
        <p:nvSpPr>
          <p:cNvPr id="172" name="CustomShape 25"/>
          <p:cNvSpPr/>
          <p:nvPr/>
        </p:nvSpPr>
        <p:spPr>
          <a:xfrm>
            <a:off x="7385040" y="4248000"/>
            <a:ext cx="115236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73" name="" descr=""/>
          <p:cNvPicPr/>
          <p:nvPr/>
        </p:nvPicPr>
        <p:blipFill>
          <a:blip r:embed="rId19"/>
          <a:stretch/>
        </p:blipFill>
        <p:spPr>
          <a:xfrm>
            <a:off x="9072720" y="2416320"/>
            <a:ext cx="914400" cy="608040"/>
          </a:xfrm>
          <a:prstGeom prst="rect">
            <a:avLst/>
          </a:prstGeom>
          <a:ln>
            <a:noFill/>
          </a:ln>
        </p:spPr>
      </p:pic>
      <p:pic>
        <p:nvPicPr>
          <p:cNvPr id="174" name="" descr=""/>
          <p:cNvPicPr/>
          <p:nvPr/>
        </p:nvPicPr>
        <p:blipFill>
          <a:blip r:embed="rId20"/>
          <a:stretch/>
        </p:blipFill>
        <p:spPr>
          <a:xfrm>
            <a:off x="7745400" y="2382840"/>
            <a:ext cx="1038240" cy="689040"/>
          </a:xfrm>
          <a:prstGeom prst="rect">
            <a:avLst/>
          </a:prstGeom>
          <a:ln>
            <a:noFill/>
          </a:ln>
        </p:spPr>
      </p:pic>
      <p:sp>
        <p:nvSpPr>
          <p:cNvPr id="175" name="CustomShape 26"/>
          <p:cNvSpPr/>
          <p:nvPr/>
        </p:nvSpPr>
        <p:spPr>
          <a:xfrm rot="3840000">
            <a:off x="3996000" y="3855600"/>
            <a:ext cx="114480" cy="1225080"/>
          </a:xfrm>
          <a:custGeom>
            <a:avLst/>
            <a:gdLst/>
            <a:ahLst/>
            <a:rect l="0" t="0" r="r" b="b"/>
            <a:pathLst>
              <a:path w="2733" h="2160">
                <a:moveTo>
                  <a:pt x="2633" y="0"/>
                </a:moveTo>
                <a:lnTo>
                  <a:pt x="621" y="1572"/>
                </a:lnTo>
                <a:lnTo>
                  <a:pt x="573" y="1510"/>
                </a:lnTo>
                <a:lnTo>
                  <a:pt x="0" y="2159"/>
                </a:lnTo>
                <a:lnTo>
                  <a:pt x="769" y="1761"/>
                </a:lnTo>
                <a:lnTo>
                  <a:pt x="720" y="1698"/>
                </a:lnTo>
                <a:lnTo>
                  <a:pt x="2732" y="126"/>
                </a:lnTo>
                <a:lnTo>
                  <a:pt x="2633" y="0"/>
                </a:lnTo>
              </a:path>
            </a:pathLst>
          </a:custGeom>
          <a:solidFill>
            <a:srgbClr val="00cc33"/>
          </a:solidFill>
          <a:ln w="9360">
            <a:solidFill>
              <a:srgbClr val="3465a4"/>
            </a:solidFill>
            <a:round/>
          </a:ln>
        </p:spPr>
        <p:style>
          <a:lnRef idx="0"/>
          <a:fillRef idx="0"/>
          <a:effectRef idx="0"/>
          <a:fontRef idx="minor"/>
        </p:style>
      </p:sp>
      <p:sp>
        <p:nvSpPr>
          <p:cNvPr id="176" name="CustomShape 27"/>
          <p:cNvSpPr/>
          <p:nvPr/>
        </p:nvSpPr>
        <p:spPr>
          <a:xfrm rot="2460000">
            <a:off x="4578840" y="4051080"/>
            <a:ext cx="109080" cy="817200"/>
          </a:xfrm>
          <a:custGeom>
            <a:avLst/>
            <a:gdLst/>
            <a:ahLst/>
            <a:rect l="0" t="0" r="r" b="b"/>
            <a:pathLst>
              <a:path w="2261" h="463">
                <a:moveTo>
                  <a:pt x="2260" y="312"/>
                </a:moveTo>
                <a:lnTo>
                  <a:pt x="573" y="74"/>
                </a:lnTo>
                <a:lnTo>
                  <a:pt x="584" y="0"/>
                </a:lnTo>
                <a:lnTo>
                  <a:pt x="0" y="71"/>
                </a:lnTo>
                <a:lnTo>
                  <a:pt x="542" y="300"/>
                </a:lnTo>
                <a:lnTo>
                  <a:pt x="552" y="225"/>
                </a:lnTo>
                <a:lnTo>
                  <a:pt x="2239" y="462"/>
                </a:lnTo>
                <a:lnTo>
                  <a:pt x="2260" y="312"/>
                </a:lnTo>
              </a:path>
            </a:pathLst>
          </a:custGeom>
          <a:solidFill>
            <a:srgbClr val="00cc33"/>
          </a:solidFill>
          <a:ln w="9360">
            <a:solidFill>
              <a:srgbClr val="3465a4"/>
            </a:solidFill>
            <a:round/>
          </a:ln>
        </p:spPr>
        <p:style>
          <a:lnRef idx="0"/>
          <a:fillRef idx="0"/>
          <a:effectRef idx="0"/>
          <a:fontRef idx="minor"/>
        </p:style>
      </p:sp>
      <p:sp>
        <p:nvSpPr>
          <p:cNvPr id="177" name="CustomShape 28"/>
          <p:cNvSpPr/>
          <p:nvPr/>
        </p:nvSpPr>
        <p:spPr>
          <a:xfrm rot="21540000">
            <a:off x="5096520" y="4322160"/>
            <a:ext cx="77760" cy="480960"/>
          </a:xfrm>
          <a:custGeom>
            <a:avLst/>
            <a:gdLst/>
            <a:ahLst/>
            <a:rect l="0" t="0" r="r" b="b"/>
            <a:pathLst>
              <a:path w="217" h="1339">
                <a:moveTo>
                  <a:pt x="127" y="1338"/>
                </a:moveTo>
                <a:lnTo>
                  <a:pt x="162" y="336"/>
                </a:lnTo>
                <a:lnTo>
                  <a:pt x="216" y="338"/>
                </a:lnTo>
                <a:lnTo>
                  <a:pt x="120" y="0"/>
                </a:lnTo>
                <a:lnTo>
                  <a:pt x="0" y="330"/>
                </a:lnTo>
                <a:lnTo>
                  <a:pt x="55" y="332"/>
                </a:lnTo>
                <a:lnTo>
                  <a:pt x="19" y="1334"/>
                </a:lnTo>
                <a:lnTo>
                  <a:pt x="127" y="1338"/>
                </a:lnTo>
              </a:path>
            </a:pathLst>
          </a:custGeom>
          <a:solidFill>
            <a:srgbClr val="00cc33"/>
          </a:solidFill>
          <a:ln w="9360">
            <a:solidFill>
              <a:srgbClr val="3465a4"/>
            </a:solidFill>
            <a:round/>
          </a:ln>
        </p:spPr>
        <p:style>
          <a:lnRef idx="0"/>
          <a:fillRef idx="0"/>
          <a:effectRef idx="0"/>
          <a:fontRef idx="minor"/>
        </p:style>
      </p:sp>
      <p:sp>
        <p:nvSpPr>
          <p:cNvPr id="178" name="CustomShape 29"/>
          <p:cNvSpPr/>
          <p:nvPr/>
        </p:nvSpPr>
        <p:spPr>
          <a:xfrm rot="19140000">
            <a:off x="5683320" y="4270680"/>
            <a:ext cx="100080" cy="666360"/>
          </a:xfrm>
          <a:custGeom>
            <a:avLst/>
            <a:gdLst/>
            <a:ahLst/>
            <a:rect l="0" t="0" r="r" b="b"/>
            <a:pathLst>
              <a:path w="1844" h="402">
                <a:moveTo>
                  <a:pt x="18" y="401"/>
                </a:moveTo>
                <a:lnTo>
                  <a:pt x="1395" y="208"/>
                </a:lnTo>
                <a:lnTo>
                  <a:pt x="1404" y="276"/>
                </a:lnTo>
                <a:lnTo>
                  <a:pt x="1843" y="74"/>
                </a:lnTo>
                <a:lnTo>
                  <a:pt x="1365" y="0"/>
                </a:lnTo>
                <a:lnTo>
                  <a:pt x="1375" y="69"/>
                </a:lnTo>
                <a:lnTo>
                  <a:pt x="0" y="263"/>
                </a:lnTo>
                <a:lnTo>
                  <a:pt x="18" y="401"/>
                </a:lnTo>
              </a:path>
            </a:pathLst>
          </a:custGeom>
          <a:solidFill>
            <a:srgbClr val="00cc33"/>
          </a:solidFill>
          <a:ln w="9360">
            <a:solidFill>
              <a:srgbClr val="3465a4"/>
            </a:solidFill>
            <a:round/>
          </a:ln>
        </p:spPr>
        <p:style>
          <a:lnRef idx="0"/>
          <a:fillRef idx="0"/>
          <a:effectRef idx="0"/>
          <a:fontRef idx="minor"/>
        </p:style>
      </p:sp>
      <p:sp>
        <p:nvSpPr>
          <p:cNvPr id="179" name="CustomShape 30"/>
          <p:cNvSpPr/>
          <p:nvPr/>
        </p:nvSpPr>
        <p:spPr>
          <a:xfrm rot="5880000">
            <a:off x="3973320" y="4670640"/>
            <a:ext cx="117360" cy="1184400"/>
          </a:xfrm>
          <a:custGeom>
            <a:avLst/>
            <a:gdLst/>
            <a:ahLst/>
            <a:rect l="0" t="0" r="r" b="b"/>
            <a:pathLst>
              <a:path w="987" h="3187">
                <a:moveTo>
                  <a:pt x="0" y="45"/>
                </a:moveTo>
                <a:lnTo>
                  <a:pt x="680" y="2418"/>
                </a:lnTo>
                <a:lnTo>
                  <a:pt x="602" y="2441"/>
                </a:lnTo>
                <a:lnTo>
                  <a:pt x="986" y="3186"/>
                </a:lnTo>
                <a:lnTo>
                  <a:pt x="917" y="2351"/>
                </a:lnTo>
                <a:lnTo>
                  <a:pt x="838" y="2374"/>
                </a:lnTo>
                <a:lnTo>
                  <a:pt x="157" y="0"/>
                </a:lnTo>
                <a:lnTo>
                  <a:pt x="0" y="45"/>
                </a:lnTo>
              </a:path>
            </a:pathLst>
          </a:custGeom>
          <a:solidFill>
            <a:srgbClr val="00cc33"/>
          </a:solidFill>
          <a:ln w="9360">
            <a:solidFill>
              <a:srgbClr val="3465a4"/>
            </a:solidFill>
            <a:round/>
          </a:ln>
        </p:spPr>
        <p:style>
          <a:lnRef idx="0"/>
          <a:fillRef idx="0"/>
          <a:effectRef idx="0"/>
          <a:fontRef idx="minor"/>
        </p:style>
      </p:sp>
      <p:sp>
        <p:nvSpPr>
          <p:cNvPr id="180" name="CustomShape 31"/>
          <p:cNvSpPr/>
          <p:nvPr/>
        </p:nvSpPr>
        <p:spPr>
          <a:xfrm rot="16080000">
            <a:off x="5615640" y="4588560"/>
            <a:ext cx="122400" cy="1828800"/>
          </a:xfrm>
          <a:custGeom>
            <a:avLst/>
            <a:gdLst/>
            <a:ahLst/>
            <a:rect l="0" t="0" r="r" b="b"/>
            <a:pathLst>
              <a:path w="521" h="5075">
                <a:moveTo>
                  <a:pt x="350" y="0"/>
                </a:moveTo>
                <a:lnTo>
                  <a:pt x="84" y="3801"/>
                </a:lnTo>
                <a:lnTo>
                  <a:pt x="0" y="3795"/>
                </a:lnTo>
                <a:lnTo>
                  <a:pt x="80" y="5074"/>
                </a:lnTo>
                <a:lnTo>
                  <a:pt x="340" y="3819"/>
                </a:lnTo>
                <a:lnTo>
                  <a:pt x="254" y="3813"/>
                </a:lnTo>
                <a:lnTo>
                  <a:pt x="520" y="12"/>
                </a:lnTo>
                <a:lnTo>
                  <a:pt x="350" y="0"/>
                </a:lnTo>
              </a:path>
            </a:pathLst>
          </a:custGeom>
          <a:solidFill>
            <a:srgbClr val="00cc33"/>
          </a:solidFill>
          <a:ln w="9360">
            <a:solidFill>
              <a:srgbClr val="3465a4"/>
            </a:solidFill>
            <a:round/>
          </a:ln>
        </p:spPr>
        <p:style>
          <a:lnRef idx="0"/>
          <a:fillRef idx="0"/>
          <a:effectRef idx="0"/>
          <a:fontRef idx="minor"/>
        </p:style>
      </p:sp>
      <p:pic>
        <p:nvPicPr>
          <p:cNvPr id="181" name="" descr=""/>
          <p:cNvPicPr/>
          <p:nvPr/>
        </p:nvPicPr>
        <p:blipFill>
          <a:blip r:embed="rId21"/>
          <a:stretch/>
        </p:blipFill>
        <p:spPr>
          <a:xfrm>
            <a:off x="216000" y="3635280"/>
            <a:ext cx="1079280" cy="7174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TextShape 1"/>
          <p:cNvSpPr txBox="1"/>
          <p:nvPr/>
        </p:nvSpPr>
        <p:spPr>
          <a:xfrm>
            <a:off x="1656000" y="301320"/>
            <a:ext cx="698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24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philosophie, même ‘utopie’, même type de licence.</a:t>
            </a:r>
            <a:r>
              <a:rPr b="1" lang="fr-FR" sz="1600" spc="-1" strike="noStrike">
                <a:solidFill>
                  <a:srgbClr val="ffffff"/>
                </a:solidFill>
                <a:uFill>
                  <a:solidFill>
                    <a:srgbClr val="ffffff"/>
                  </a:solidFill>
                </a:uFill>
                <a:latin typeface="Source Sans Pro Black"/>
              </a:rPr>
              <a:t>
</a:t>
            </a:r>
            <a:r>
              <a:rPr b="1" lang="fr-FR" sz="1000" spc="-1" strike="noStrike">
                <a:solidFill>
                  <a:srgbClr val="ffffff"/>
                </a:solidFill>
                <a:uFill>
                  <a:solidFill>
                    <a:srgbClr val="ffffff"/>
                  </a:solidFill>
                </a:uFill>
                <a:latin typeface="Source Sans Pro Black"/>
              </a:rPr>
              <a:t>(source : </a:t>
            </a:r>
            <a:r>
              <a:rPr b="1" lang="fr-FR" sz="1000" spc="-1" strike="noStrike">
                <a:solidFill>
                  <a:srgbClr val="ffffff"/>
                </a:solidFill>
                <a:uFill>
                  <a:solidFill>
                    <a:srgbClr val="ffffff"/>
                  </a:solidFill>
                </a:uFill>
                <a:latin typeface="Source Sans Pro Black"/>
                <a:hlinkClick r:id="rId1"/>
              </a:rPr>
              <a:t>https://gallaxie.wordpress.com/2013/10/20/openstreetmap-vs-wikipedia-convergences/</a:t>
            </a:r>
            <a:r>
              <a:rPr b="1" lang="fr-FR" sz="10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graphicFrame>
        <p:nvGraphicFramePr>
          <p:cNvPr id="183" name="Table 2"/>
          <p:cNvGraphicFramePr/>
          <p:nvPr/>
        </p:nvGraphicFramePr>
        <p:xfrm>
          <a:off x="409680" y="1684440"/>
          <a:ext cx="9361080" cy="3069720"/>
        </p:xfrm>
        <a:graphic>
          <a:graphicData uri="http://schemas.openxmlformats.org/drawingml/2006/table">
            <a:tbl>
              <a:tblPr/>
              <a:tblGrid>
                <a:gridCol w="2608560"/>
                <a:gridCol w="3459960"/>
                <a:gridCol w="3292560"/>
              </a:tblGrid>
              <a:tr h="3340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2"/>
                        </a:rPr>
                        <a:t>4 000 000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96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54396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4" name="" descr=""/>
          <p:cNvPicPr/>
          <p:nvPr/>
        </p:nvPicPr>
        <p:blipFill>
          <a:blip r:embed="rId4"/>
          <a:stretch/>
        </p:blipFill>
        <p:spPr>
          <a:xfrm>
            <a:off x="8640000" y="87840"/>
            <a:ext cx="1243080" cy="1424160"/>
          </a:xfrm>
          <a:prstGeom prst="rect">
            <a:avLst/>
          </a:prstGeom>
          <a:ln>
            <a:noFill/>
          </a:ln>
        </p:spPr>
      </p:pic>
      <p:pic>
        <p:nvPicPr>
          <p:cNvPr id="185" name="" descr=""/>
          <p:cNvPicPr/>
          <p:nvPr/>
        </p:nvPicPr>
        <p:blipFill>
          <a:blip r:embed="rId5"/>
          <a:stretch/>
        </p:blipFill>
        <p:spPr>
          <a:xfrm>
            <a:off x="409680" y="14400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7" name="Table 2"/>
          <p:cNvGraphicFramePr/>
          <p:nvPr/>
        </p:nvGraphicFramePr>
        <p:xfrm>
          <a:off x="282600" y="1709640"/>
          <a:ext cx="9361080" cy="4846320"/>
        </p:xfrm>
        <a:graphic>
          <a:graphicData uri="http://schemas.openxmlformats.org/drawingml/2006/table">
            <a:tbl>
              <a:tblPr/>
              <a:tblGrid>
                <a:gridCol w="2111400"/>
                <a:gridCol w="3496320"/>
                <a:gridCol w="3753360"/>
              </a:tblGrid>
              <a:tr h="36576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4168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1.9 M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4168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le plus consulté au monde et aussi en France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079640">
                <a:tc>
                  <a:txBody>
                    <a:bodyPr lIns="90000" rIns="90000" tIns="62640" bIns="46800"/>
                    <a:p>
                      <a:pPr>
                        <a:lnSpc>
                          <a:spcPct val="93000"/>
                        </a:lnSpc>
                      </a:pPr>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2400" spc="-1" strike="noStrike">
                        <a:solidFill>
                          <a:srgbClr val="000000"/>
                        </a:solidFill>
                        <a:uFill>
                          <a:solidFill>
                            <a:srgbClr val="ffffff"/>
                          </a:solidFill>
                        </a:uFill>
                        <a:latin typeface="Times New Roman"/>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2400" spc="-1" strike="noStrike">
                        <a:solidFill>
                          <a:srgbClr val="000000"/>
                        </a:solidFill>
                        <a:uFill>
                          <a:solidFill>
                            <a:srgbClr val="ffffff"/>
                          </a:solidFill>
                        </a:uFill>
                        <a:latin typeface="Times New Roman"/>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2400" spc="-1" strike="noStrike">
                        <a:solidFill>
                          <a:srgbClr val="000000"/>
                        </a:solidFill>
                        <a:uFill>
                          <a:solidFill>
                            <a:srgbClr val="ffffff"/>
                          </a:solidFill>
                        </a:uFill>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8" name="" descr=""/>
          <p:cNvPicPr/>
          <p:nvPr/>
        </p:nvPicPr>
        <p:blipFill>
          <a:blip r:embed="rId1"/>
          <a:stretch/>
        </p:blipFill>
        <p:spPr>
          <a:xfrm>
            <a:off x="8136000" y="144360"/>
            <a:ext cx="1243080" cy="1424160"/>
          </a:xfrm>
          <a:prstGeom prst="rect">
            <a:avLst/>
          </a:prstGeom>
          <a:ln>
            <a:noFill/>
          </a:ln>
        </p:spPr>
      </p:pic>
      <p:pic>
        <p:nvPicPr>
          <p:cNvPr id="189" name="" descr=""/>
          <p:cNvPicPr/>
          <p:nvPr/>
        </p:nvPicPr>
        <p:blipFill>
          <a:blip r:embed="rId2"/>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pic>
        <p:nvPicPr>
          <p:cNvPr id="191" name="" descr=""/>
          <p:cNvPicPr/>
          <p:nvPr/>
        </p:nvPicPr>
        <p:blipFill>
          <a:blip r:embed="rId1"/>
          <a:stretch/>
        </p:blipFill>
        <p:spPr>
          <a:xfrm>
            <a:off x="3095640" y="1655640"/>
            <a:ext cx="3527280" cy="2160720"/>
          </a:xfrm>
          <a:prstGeom prst="rect">
            <a:avLst/>
          </a:prstGeom>
          <a:ln>
            <a:noFill/>
          </a:ln>
        </p:spPr>
      </p:pic>
      <p:pic>
        <p:nvPicPr>
          <p:cNvPr id="192" name="" descr=""/>
          <p:cNvPicPr/>
          <p:nvPr/>
        </p:nvPicPr>
        <p:blipFill>
          <a:blip r:embed="rId2"/>
          <a:stretch/>
        </p:blipFill>
        <p:spPr>
          <a:xfrm>
            <a:off x="6616800" y="1700280"/>
            <a:ext cx="3370320" cy="2071800"/>
          </a:xfrm>
          <a:prstGeom prst="rect">
            <a:avLst/>
          </a:prstGeom>
          <a:ln>
            <a:noFill/>
          </a:ln>
        </p:spPr>
      </p:pic>
      <p:pic>
        <p:nvPicPr>
          <p:cNvPr id="193" name="" descr=""/>
          <p:cNvPicPr/>
          <p:nvPr/>
        </p:nvPicPr>
        <p:blipFill>
          <a:blip r:embed="rId3"/>
          <a:stretch/>
        </p:blipFill>
        <p:spPr>
          <a:xfrm>
            <a:off x="3095640" y="3800520"/>
            <a:ext cx="3508200" cy="2149560"/>
          </a:xfrm>
          <a:prstGeom prst="rect">
            <a:avLst/>
          </a:prstGeom>
          <a:ln>
            <a:noFill/>
          </a:ln>
        </p:spPr>
      </p:pic>
      <p:pic>
        <p:nvPicPr>
          <p:cNvPr id="194" name="" descr=""/>
          <p:cNvPicPr/>
          <p:nvPr/>
        </p:nvPicPr>
        <p:blipFill>
          <a:blip r:embed="rId4"/>
          <a:stretch/>
        </p:blipFill>
        <p:spPr>
          <a:xfrm>
            <a:off x="6605640" y="3816360"/>
            <a:ext cx="3382920" cy="2070000"/>
          </a:xfrm>
          <a:prstGeom prst="rect">
            <a:avLst/>
          </a:prstGeom>
          <a:ln>
            <a:noFill/>
          </a:ln>
        </p:spPr>
      </p:pic>
      <p:sp>
        <p:nvSpPr>
          <p:cNvPr id="195" name="CustomShape 2"/>
          <p:cNvSpPr/>
          <p:nvPr/>
        </p:nvSpPr>
        <p:spPr>
          <a:xfrm>
            <a:off x="71280" y="1728720"/>
            <a:ext cx="2953080" cy="4953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
        <p:nvSpPr>
          <p:cNvPr id="196" name="TextShape 3"/>
          <p:cNvSpPr txBox="1"/>
          <p:nvPr/>
        </p:nvSpPr>
        <p:spPr>
          <a:xfrm>
            <a:off x="864000" y="6292440"/>
            <a:ext cx="8064000" cy="61956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Chacun fait sa rue, son quartier, son village. Si on est suffisamment de contributeurs on aura la meilleure carte du monde.</a:t>
            </a:r>
            <a:endParaRPr b="1"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TextShape 1"/>
          <p:cNvSpPr txBox="1"/>
          <p:nvPr/>
        </p:nvSpPr>
        <p:spPr>
          <a:xfrm>
            <a:off x="360360" y="301320"/>
            <a:ext cx="4896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a:t>
            </a:r>
            <a:r>
              <a:rPr b="1" lang="fr-FR" sz="1200" spc="-1" strike="noStrike">
                <a:solidFill>
                  <a:srgbClr val="ffffff"/>
                </a:solidFill>
                <a:uFill>
                  <a:solidFill>
                    <a:srgbClr val="ffffff"/>
                  </a:solidFill>
                </a:uFill>
                <a:latin typeface="Source Sans Pro Black"/>
                <a:hlinkClick r:id="rId1"/>
              </a:rPr>
              <a:t>https://junglebus.io</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360" y="1979640"/>
            <a:ext cx="4464000" cy="2556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http://rutas.mapanica.net</a:t>
            </a:r>
            <a:endParaRPr b="0" lang="fr-FR" sz="2800" spc="-1" strike="noStrike">
              <a:solidFill>
                <a:srgbClr val="2c3e50"/>
              </a:solidFill>
              <a:uFill>
                <a:solidFill>
                  <a:srgbClr val="ffffff"/>
                </a:solidFill>
              </a:uFill>
              <a:latin typeface="Source Sans Pro"/>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2"/>
          <a:stretch/>
        </p:blipFill>
        <p:spPr>
          <a:xfrm>
            <a:off x="5222880" y="4176720"/>
            <a:ext cx="4352760" cy="2871720"/>
          </a:xfrm>
          <a:prstGeom prst="rect">
            <a:avLst/>
          </a:prstGeom>
          <a:ln>
            <a:noFill/>
          </a:ln>
        </p:spPr>
      </p:pic>
      <p:pic>
        <p:nvPicPr>
          <p:cNvPr id="200" name="" descr=""/>
          <p:cNvPicPr/>
          <p:nvPr/>
        </p:nvPicPr>
        <p:blipFill>
          <a:blip r:embed="rId3"/>
          <a:stretch/>
        </p:blipFill>
        <p:spPr>
          <a:xfrm>
            <a:off x="5184720" y="1655640"/>
            <a:ext cx="4281480" cy="2630520"/>
          </a:xfrm>
          <a:prstGeom prst="rect">
            <a:avLst/>
          </a:prstGeom>
          <a:ln>
            <a:noFill/>
          </a:ln>
        </p:spPr>
      </p:pic>
      <p:pic>
        <p:nvPicPr>
          <p:cNvPr id="201" name="" descr=""/>
          <p:cNvPicPr/>
          <p:nvPr/>
        </p:nvPicPr>
        <p:blipFill>
          <a:blip r:embed="rId4"/>
          <a:stretch/>
        </p:blipFill>
        <p:spPr>
          <a:xfrm>
            <a:off x="135000" y="4535640"/>
            <a:ext cx="4732200" cy="2320920"/>
          </a:xfrm>
          <a:prstGeom prst="rect">
            <a:avLst/>
          </a:prstGeom>
          <a:ln>
            <a:noFill/>
          </a:ln>
        </p:spPr>
      </p:pic>
      <p:pic>
        <p:nvPicPr>
          <p:cNvPr id="202" name="" descr=""/>
          <p:cNvPicPr/>
          <p:nvPr/>
        </p:nvPicPr>
        <p:blipFill>
          <a:blip r:embed="rId5"/>
          <a:stretch/>
        </p:blipFill>
        <p:spPr>
          <a:xfrm>
            <a:off x="7848720" y="71280"/>
            <a:ext cx="1412640" cy="14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TextShape 1"/>
          <p:cNvSpPr txBox="1"/>
          <p:nvPr/>
        </p:nvSpPr>
        <p:spPr>
          <a:xfrm>
            <a:off x="360360" y="301320"/>
            <a:ext cx="446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360" y="1800360"/>
            <a:ext cx="9647280" cy="792000"/>
          </a:xfrm>
          <a:prstGeom prst="rect">
            <a:avLst/>
          </a:prstGeom>
          <a:noFill/>
          <a:ln>
            <a:noFill/>
          </a:ln>
        </p:spPr>
        <p:txBody>
          <a:bodyPr lIns="0" rIns="0" tIns="8280" bIns="0"/>
          <a:p>
            <a:pPr marL="431640" indent="-324000">
              <a:lnSpc>
                <a:spcPct val="98000"/>
              </a:lnSpc>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1640" indent="-324000">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1"/>
          <a:stretch/>
        </p:blipFill>
        <p:spPr>
          <a:xfrm>
            <a:off x="6270480" y="144360"/>
            <a:ext cx="3594240" cy="1320840"/>
          </a:xfrm>
          <a:prstGeom prst="rect">
            <a:avLst/>
          </a:prstGeom>
          <a:ln>
            <a:noFill/>
          </a:ln>
        </p:spPr>
      </p:pic>
      <p:pic>
        <p:nvPicPr>
          <p:cNvPr id="206" name="" descr=""/>
          <p:cNvPicPr/>
          <p:nvPr/>
        </p:nvPicPr>
        <p:blipFill>
          <a:blip r:embed="rId2"/>
          <a:stretch/>
        </p:blipFill>
        <p:spPr>
          <a:xfrm>
            <a:off x="3454560" y="4751280"/>
            <a:ext cx="3025440" cy="1722600"/>
          </a:xfrm>
          <a:prstGeom prst="rect">
            <a:avLst/>
          </a:prstGeom>
          <a:ln>
            <a:noFill/>
          </a:ln>
        </p:spPr>
      </p:pic>
      <p:pic>
        <p:nvPicPr>
          <p:cNvPr id="207" name="" descr=""/>
          <p:cNvPicPr/>
          <p:nvPr/>
        </p:nvPicPr>
        <p:blipFill>
          <a:blip r:embed="rId3"/>
          <a:stretch/>
        </p:blipFill>
        <p:spPr>
          <a:xfrm>
            <a:off x="374760" y="2376360"/>
            <a:ext cx="2865240" cy="1800360"/>
          </a:xfrm>
          <a:prstGeom prst="rect">
            <a:avLst/>
          </a:prstGeom>
          <a:ln>
            <a:noFill/>
          </a:ln>
        </p:spPr>
      </p:pic>
      <p:pic>
        <p:nvPicPr>
          <p:cNvPr id="208" name="" descr=""/>
          <p:cNvPicPr/>
          <p:nvPr/>
        </p:nvPicPr>
        <p:blipFill>
          <a:blip r:embed="rId4"/>
          <a:stretch/>
        </p:blipFill>
        <p:spPr>
          <a:xfrm>
            <a:off x="3505320" y="2362320"/>
            <a:ext cx="2903400" cy="1814400"/>
          </a:xfrm>
          <a:prstGeom prst="rect">
            <a:avLst/>
          </a:prstGeom>
          <a:ln>
            <a:noFill/>
          </a:ln>
        </p:spPr>
      </p:pic>
      <p:pic>
        <p:nvPicPr>
          <p:cNvPr id="209" name="" descr=""/>
          <p:cNvPicPr/>
          <p:nvPr/>
        </p:nvPicPr>
        <p:blipFill>
          <a:blip r:embed="rId5"/>
          <a:stretch/>
        </p:blipFill>
        <p:spPr>
          <a:xfrm>
            <a:off x="6624720" y="2376360"/>
            <a:ext cx="3024000" cy="1852920"/>
          </a:xfrm>
          <a:prstGeom prst="rect">
            <a:avLst/>
          </a:prstGeom>
          <a:ln>
            <a:noFill/>
          </a:ln>
        </p:spPr>
      </p:pic>
      <p:sp>
        <p:nvSpPr>
          <p:cNvPr id="210" name="CustomShape 3"/>
          <p:cNvSpPr/>
          <p:nvPr/>
        </p:nvSpPr>
        <p:spPr>
          <a:xfrm>
            <a:off x="1638360" y="4176720"/>
            <a:ext cx="7648560" cy="403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CustomShape 4"/>
          <p:cNvSpPr/>
          <p:nvPr/>
        </p:nvSpPr>
        <p:spPr>
          <a:xfrm>
            <a:off x="2087640" y="6408720"/>
            <a:ext cx="6480000" cy="500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CustomShape 5"/>
          <p:cNvSpPr/>
          <p:nvPr/>
        </p:nvSpPr>
        <p:spPr>
          <a:xfrm>
            <a:off x="3168720" y="6781680"/>
            <a:ext cx="3240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ccccff"/>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316</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2017-09-15T17:24:52Z</dcterms:modified>
  <cp:revision>34</cp:revision>
  <dc:subject/>
  <dc:title/>
</cp:coreProperties>
</file>